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9" r:id="rId2"/>
    <p:sldId id="261" r:id="rId3"/>
    <p:sldId id="257" r:id="rId4"/>
    <p:sldId id="262" r:id="rId5"/>
    <p:sldId id="258" r:id="rId6"/>
    <p:sldId id="264" r:id="rId7"/>
    <p:sldId id="265" r:id="rId8"/>
    <p:sldId id="267" r:id="rId9"/>
    <p:sldId id="266" r:id="rId10"/>
    <p:sldId id="268" r:id="rId11"/>
    <p:sldId id="269" r:id="rId12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8" autoAdjust="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F57E528-1285-4B64-B3AF-382DE32C93B8}" type="doc">
      <dgm:prSet loTypeId="urn:microsoft.com/office/officeart/2008/layout/AlternatingHexagons" loCatId="list" qsTypeId="urn:microsoft.com/office/officeart/2005/8/quickstyle/3d1" qsCatId="3D" csTypeId="urn:microsoft.com/office/officeart/2005/8/colors/colorful3" csCatId="colorful" phldr="1"/>
      <dgm:spPr/>
      <dgm:t>
        <a:bodyPr/>
        <a:lstStyle/>
        <a:p>
          <a:endParaRPr lang="cs-CZ"/>
        </a:p>
      </dgm:t>
    </dgm:pt>
    <dgm:pt modelId="{5DCBE91E-5E40-43C4-A6B9-4A1521CC913E}">
      <dgm:prSet phldrT="[Text]"/>
      <dgm:spPr/>
      <dgm:t>
        <a:bodyPr/>
        <a:lstStyle/>
        <a:p>
          <a:r>
            <a:rPr lang="cs-CZ" dirty="0" smtClean="0"/>
            <a:t>být</a:t>
          </a:r>
          <a:endParaRPr lang="cs-CZ" dirty="0"/>
        </a:p>
      </dgm:t>
    </dgm:pt>
    <dgm:pt modelId="{DFD49F87-5CA7-423D-8259-FCFB76ED6B2C}" type="parTrans" cxnId="{159507B7-41C6-416C-AA9D-492656C7E4B7}">
      <dgm:prSet/>
      <dgm:spPr/>
      <dgm:t>
        <a:bodyPr/>
        <a:lstStyle/>
        <a:p>
          <a:endParaRPr lang="cs-CZ"/>
        </a:p>
      </dgm:t>
    </dgm:pt>
    <dgm:pt modelId="{2FA1B19F-F08A-4EB4-90C9-DEC4FD532EC1}" type="sibTrans" cxnId="{159507B7-41C6-416C-AA9D-492656C7E4B7}">
      <dgm:prSet/>
      <dgm:spPr/>
      <dgm:t>
        <a:bodyPr/>
        <a:lstStyle/>
        <a:p>
          <a:r>
            <a:rPr lang="cs-CZ" dirty="0" smtClean="0"/>
            <a:t>příbytek</a:t>
          </a:r>
          <a:endParaRPr lang="cs-CZ" dirty="0"/>
        </a:p>
      </dgm:t>
    </dgm:pt>
    <dgm:pt modelId="{75FBA463-03D1-4F08-BAE7-E22777BEC015}">
      <dgm:prSet phldrT="[Text]"/>
      <dgm:spPr/>
      <dgm:t>
        <a:bodyPr/>
        <a:lstStyle/>
        <a:p>
          <a:r>
            <a:rPr lang="cs-CZ" dirty="0" smtClean="0"/>
            <a:t>bydlit</a:t>
          </a:r>
          <a:endParaRPr lang="cs-CZ" dirty="0"/>
        </a:p>
      </dgm:t>
    </dgm:pt>
    <dgm:pt modelId="{843C21F5-CBC6-4F64-AC00-9BCA468D60E8}" type="parTrans" cxnId="{26142D1D-8F60-405E-8C3C-EB2BF788C8B5}">
      <dgm:prSet/>
      <dgm:spPr/>
      <dgm:t>
        <a:bodyPr/>
        <a:lstStyle/>
        <a:p>
          <a:endParaRPr lang="cs-CZ"/>
        </a:p>
      </dgm:t>
    </dgm:pt>
    <dgm:pt modelId="{087E097F-CF28-44A7-937E-DB3E62058EBE}" type="sibTrans" cxnId="{26142D1D-8F60-405E-8C3C-EB2BF788C8B5}">
      <dgm:prSet/>
      <dgm:spPr/>
      <dgm:t>
        <a:bodyPr/>
        <a:lstStyle/>
        <a:p>
          <a:r>
            <a:rPr lang="cs-CZ" dirty="0" smtClean="0"/>
            <a:t>nábytek</a:t>
          </a:r>
          <a:endParaRPr lang="cs-CZ" dirty="0"/>
        </a:p>
      </dgm:t>
    </dgm:pt>
    <dgm:pt modelId="{68EDF9AC-4544-4292-8ECE-C6B9351287AF}">
      <dgm:prSet phldrT="[Text]"/>
      <dgm:spPr/>
      <dgm:t>
        <a:bodyPr/>
        <a:lstStyle/>
        <a:p>
          <a:r>
            <a:rPr lang="cs-CZ" dirty="0" smtClean="0"/>
            <a:t>obyvatel</a:t>
          </a:r>
          <a:endParaRPr lang="cs-CZ" dirty="0"/>
        </a:p>
      </dgm:t>
    </dgm:pt>
    <dgm:pt modelId="{543F1D53-2EF5-4B65-9FF8-2FB936E86FF0}" type="parTrans" cxnId="{04CA545D-F754-4517-A642-6FBA6B431A24}">
      <dgm:prSet/>
      <dgm:spPr/>
      <dgm:t>
        <a:bodyPr/>
        <a:lstStyle/>
        <a:p>
          <a:endParaRPr lang="cs-CZ"/>
        </a:p>
      </dgm:t>
    </dgm:pt>
    <dgm:pt modelId="{431A9F33-2775-431B-B1B5-3DFB1288613A}" type="sibTrans" cxnId="{04CA545D-F754-4517-A642-6FBA6B431A24}">
      <dgm:prSet/>
      <dgm:spPr/>
      <dgm:t>
        <a:bodyPr/>
        <a:lstStyle/>
        <a:p>
          <a:r>
            <a:rPr lang="cs-CZ" dirty="0" smtClean="0"/>
            <a:t>byt</a:t>
          </a:r>
          <a:endParaRPr lang="cs-CZ" dirty="0"/>
        </a:p>
      </dgm:t>
    </dgm:pt>
    <dgm:pt modelId="{D9CB5965-E05B-4AFC-810F-D87F2BE6416F}">
      <dgm:prSet/>
      <dgm:spPr/>
      <dgm:t>
        <a:bodyPr/>
        <a:lstStyle/>
        <a:p>
          <a:r>
            <a:rPr lang="cs-CZ" dirty="0" smtClean="0"/>
            <a:t>dobytek </a:t>
          </a:r>
          <a:endParaRPr lang="cs-CZ" dirty="0"/>
        </a:p>
      </dgm:t>
    </dgm:pt>
    <dgm:pt modelId="{53F33C36-F772-42EC-AF70-3B41A5996FE0}" type="parTrans" cxnId="{79C0A89F-5C78-45A6-B5E7-4A03B5F9FD0B}">
      <dgm:prSet/>
      <dgm:spPr/>
      <dgm:t>
        <a:bodyPr/>
        <a:lstStyle/>
        <a:p>
          <a:endParaRPr lang="cs-CZ"/>
        </a:p>
      </dgm:t>
    </dgm:pt>
    <dgm:pt modelId="{744C1742-2191-4E5A-98F6-8E6427D39E75}" type="sibTrans" cxnId="{79C0A89F-5C78-45A6-B5E7-4A03B5F9FD0B}">
      <dgm:prSet/>
      <dgm:spPr/>
      <dgm:t>
        <a:bodyPr/>
        <a:lstStyle/>
        <a:p>
          <a:r>
            <a:rPr lang="cs-CZ" dirty="0" smtClean="0"/>
            <a:t>obyčej</a:t>
          </a:r>
          <a:endParaRPr lang="cs-CZ" dirty="0"/>
        </a:p>
      </dgm:t>
    </dgm:pt>
    <dgm:pt modelId="{BFCD0CFC-6CAC-4EB3-84F0-0DE31F920E6D}">
      <dgm:prSet/>
      <dgm:spPr/>
      <dgm:t>
        <a:bodyPr/>
        <a:lstStyle/>
        <a:p>
          <a:r>
            <a:rPr lang="cs-CZ" dirty="0" smtClean="0"/>
            <a:t>bystrý</a:t>
          </a:r>
          <a:endParaRPr lang="cs-CZ" dirty="0"/>
        </a:p>
      </dgm:t>
    </dgm:pt>
    <dgm:pt modelId="{0EE523FD-ED4C-44C7-8878-E8D0677E4B11}" type="sibTrans" cxnId="{16C11207-4DEF-435B-9812-4839E53AE62F}">
      <dgm:prSet/>
      <dgm:spPr/>
      <dgm:t>
        <a:bodyPr/>
        <a:lstStyle/>
        <a:p>
          <a:r>
            <a:rPr lang="cs-CZ" dirty="0" smtClean="0"/>
            <a:t>bylina</a:t>
          </a:r>
          <a:endParaRPr lang="cs-CZ" dirty="0"/>
        </a:p>
      </dgm:t>
    </dgm:pt>
    <dgm:pt modelId="{3FC902EE-CA5B-49C7-AE4A-5A952ECF33CC}" type="parTrans" cxnId="{16C11207-4DEF-435B-9812-4839E53AE62F}">
      <dgm:prSet/>
      <dgm:spPr/>
      <dgm:t>
        <a:bodyPr/>
        <a:lstStyle/>
        <a:p>
          <a:endParaRPr lang="cs-CZ"/>
        </a:p>
      </dgm:t>
    </dgm:pt>
    <dgm:pt modelId="{52906073-45FB-4275-B508-1B3B89F65F43}">
      <dgm:prSet/>
      <dgm:spPr/>
      <dgm:t>
        <a:bodyPr/>
        <a:lstStyle/>
        <a:p>
          <a:r>
            <a:rPr lang="cs-CZ" dirty="0" smtClean="0"/>
            <a:t>kobyla</a:t>
          </a:r>
          <a:endParaRPr lang="cs-CZ" dirty="0"/>
        </a:p>
      </dgm:t>
    </dgm:pt>
    <dgm:pt modelId="{4A51A63A-149E-41B1-B859-4C2C9B1ED061}" type="sibTrans" cxnId="{1DC4814D-67D9-4CED-B989-50BE238968D9}">
      <dgm:prSet/>
      <dgm:spPr/>
      <dgm:t>
        <a:bodyPr/>
        <a:lstStyle/>
        <a:p>
          <a:r>
            <a:rPr lang="cs-CZ" dirty="0" smtClean="0"/>
            <a:t>býk</a:t>
          </a:r>
          <a:endParaRPr lang="cs-CZ" dirty="0"/>
        </a:p>
      </dgm:t>
    </dgm:pt>
    <dgm:pt modelId="{82A23508-8704-4D6E-BEDE-E655DF7AF40B}" type="parTrans" cxnId="{1DC4814D-67D9-4CED-B989-50BE238968D9}">
      <dgm:prSet/>
      <dgm:spPr/>
      <dgm:t>
        <a:bodyPr/>
        <a:lstStyle/>
        <a:p>
          <a:endParaRPr lang="cs-CZ"/>
        </a:p>
      </dgm:t>
    </dgm:pt>
    <dgm:pt modelId="{026934B4-549B-40EF-B59A-30F2A5B030E3}">
      <dgm:prSet custT="1"/>
      <dgm:spPr/>
      <dgm:t>
        <a:bodyPr/>
        <a:lstStyle/>
        <a:p>
          <a:r>
            <a:rPr lang="cs-CZ" sz="2800" dirty="0" smtClean="0"/>
            <a:t>B</a:t>
          </a:r>
          <a:endParaRPr lang="cs-CZ" sz="2800" dirty="0"/>
        </a:p>
      </dgm:t>
    </dgm:pt>
    <dgm:pt modelId="{00AC20DF-61C7-42D9-B9E5-7760A529D2B3}" type="sibTrans" cxnId="{138AB91E-CAE7-4C53-AB50-D8C48D72267E}">
      <dgm:prSet/>
      <dgm:spPr/>
      <dgm:t>
        <a:bodyPr/>
        <a:lstStyle/>
        <a:p>
          <a:r>
            <a:rPr lang="cs-CZ" dirty="0" smtClean="0"/>
            <a:t>Přibyslav</a:t>
          </a:r>
          <a:endParaRPr lang="cs-CZ" dirty="0"/>
        </a:p>
      </dgm:t>
    </dgm:pt>
    <dgm:pt modelId="{EC936FD3-F428-44C7-A5CE-F55F6585D2F9}" type="parTrans" cxnId="{138AB91E-CAE7-4C53-AB50-D8C48D72267E}">
      <dgm:prSet/>
      <dgm:spPr/>
      <dgm:t>
        <a:bodyPr/>
        <a:lstStyle/>
        <a:p>
          <a:endParaRPr lang="cs-CZ"/>
        </a:p>
      </dgm:t>
    </dgm:pt>
    <dgm:pt modelId="{BA889AC5-1AF9-47F1-A492-5798D7C4E47A}" type="pres">
      <dgm:prSet presAssocID="{7F57E528-1285-4B64-B3AF-382DE32C93B8}" presName="Name0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cs-CZ"/>
        </a:p>
      </dgm:t>
    </dgm:pt>
    <dgm:pt modelId="{358ACAB8-F9CB-4AD9-A092-40EF58FA2495}" type="pres">
      <dgm:prSet presAssocID="{5DCBE91E-5E40-43C4-A6B9-4A1521CC913E}" presName="composite" presStyleCnt="0"/>
      <dgm:spPr/>
    </dgm:pt>
    <dgm:pt modelId="{4BDD492B-230B-4856-8769-91F29C81B358}" type="pres">
      <dgm:prSet presAssocID="{5DCBE91E-5E40-43C4-A6B9-4A1521CC913E}" presName="Parent1" presStyleLbl="node1" presStyleIdx="0" presStyleCnt="14" custLinFactX="-100000" custLinFactNeighborX="-108122" custLinFactNeighborY="-652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53CBBA2C-B2BF-4B87-9FA4-F15693ADC42E}" type="pres">
      <dgm:prSet presAssocID="{5DCBE91E-5E40-43C4-A6B9-4A1521CC913E}" presName="Childtext1" presStyleLbl="revTx" presStyleIdx="0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29E13569-F1AE-4C37-B5D8-8EF857938F5E}" type="pres">
      <dgm:prSet presAssocID="{5DCBE91E-5E40-43C4-A6B9-4A1521CC913E}" presName="BalanceSpacing" presStyleCnt="0"/>
      <dgm:spPr/>
    </dgm:pt>
    <dgm:pt modelId="{6E8E2E17-766C-4377-8937-471347C5F84A}" type="pres">
      <dgm:prSet presAssocID="{5DCBE91E-5E40-43C4-A6B9-4A1521CC913E}" presName="BalanceSpacing1" presStyleCnt="0"/>
      <dgm:spPr/>
    </dgm:pt>
    <dgm:pt modelId="{82D5C1C7-CEFC-4E86-86BF-B18B6314D48C}" type="pres">
      <dgm:prSet presAssocID="{2FA1B19F-F08A-4EB4-90C9-DEC4FD532EC1}" presName="Accent1Text" presStyleLbl="node1" presStyleIdx="1" presStyleCnt="14" custLinFactX="1649" custLinFactY="53058" custLinFactNeighborX="100000" custLinFactNeighborY="100000"/>
      <dgm:spPr/>
      <dgm:t>
        <a:bodyPr/>
        <a:lstStyle/>
        <a:p>
          <a:endParaRPr lang="cs-CZ"/>
        </a:p>
      </dgm:t>
    </dgm:pt>
    <dgm:pt modelId="{4D0031DF-0BDE-4DA7-861A-24C731C978CF}" type="pres">
      <dgm:prSet presAssocID="{2FA1B19F-F08A-4EB4-90C9-DEC4FD532EC1}" presName="spaceBetweenRectangles" presStyleCnt="0"/>
      <dgm:spPr/>
    </dgm:pt>
    <dgm:pt modelId="{C50F7DD2-10C8-4294-BEA6-36477FA58609}" type="pres">
      <dgm:prSet presAssocID="{75FBA463-03D1-4F08-BAE7-E22777BEC015}" presName="composite" presStyleCnt="0"/>
      <dgm:spPr/>
    </dgm:pt>
    <dgm:pt modelId="{C87DEBFF-1FAA-47DA-9648-5715E37D9011}" type="pres">
      <dgm:prSet presAssocID="{75FBA463-03D1-4F08-BAE7-E22777BEC015}" presName="Parent1" presStyleLbl="node1" presStyleIdx="2" presStyleCnt="14" custLinFactNeighborX="-53030" custLinFactNeighborY="-83425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AAFEEA97-3BD1-4E5A-99FE-F76FC8BF2601}" type="pres">
      <dgm:prSet presAssocID="{75FBA463-03D1-4F08-BAE7-E22777BEC015}" presName="Childtext1" presStyleLbl="revTx" presStyleIdx="1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E3140B92-D290-4FE4-A227-A7BA3EDD8CC7}" type="pres">
      <dgm:prSet presAssocID="{75FBA463-03D1-4F08-BAE7-E22777BEC015}" presName="BalanceSpacing" presStyleCnt="0"/>
      <dgm:spPr/>
    </dgm:pt>
    <dgm:pt modelId="{ED55F2B1-CE5B-4EC1-BF3C-36059E9A1626}" type="pres">
      <dgm:prSet presAssocID="{75FBA463-03D1-4F08-BAE7-E22777BEC015}" presName="BalanceSpacing1" presStyleCnt="0"/>
      <dgm:spPr/>
    </dgm:pt>
    <dgm:pt modelId="{327C3ADB-57D8-4E3B-9099-36B73B3CEC60}" type="pres">
      <dgm:prSet presAssocID="{087E097F-CF28-44A7-937E-DB3E62058EBE}" presName="Accent1Text" presStyleLbl="node1" presStyleIdx="3" presStyleCnt="14" custLinFactNeighborX="36155" custLinFactNeighborY="68178"/>
      <dgm:spPr/>
      <dgm:t>
        <a:bodyPr/>
        <a:lstStyle/>
        <a:p>
          <a:endParaRPr lang="cs-CZ"/>
        </a:p>
      </dgm:t>
    </dgm:pt>
    <dgm:pt modelId="{8AB485A8-A517-4306-8845-18CF225110E0}" type="pres">
      <dgm:prSet presAssocID="{087E097F-CF28-44A7-937E-DB3E62058EBE}" presName="spaceBetweenRectangles" presStyleCnt="0"/>
      <dgm:spPr/>
    </dgm:pt>
    <dgm:pt modelId="{1160B816-0CD9-4809-8791-12A6258AC363}" type="pres">
      <dgm:prSet presAssocID="{68EDF9AC-4544-4292-8ECE-C6B9351287AF}" presName="composite" presStyleCnt="0"/>
      <dgm:spPr/>
    </dgm:pt>
    <dgm:pt modelId="{E55F5821-19B3-46B5-8C4A-36FF2E68B4CE}" type="pres">
      <dgm:prSet presAssocID="{68EDF9AC-4544-4292-8ECE-C6B9351287AF}" presName="Parent1" presStyleLbl="node1" presStyleIdx="4" presStyleCnt="14" custLinFactY="-68305" custLinFactNeighborX="-6351" custLinFactNeighborY="-10000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0DA826BF-928E-41F1-B5E2-69B7FA4F019A}" type="pres">
      <dgm:prSet presAssocID="{68EDF9AC-4544-4292-8ECE-C6B9351287AF}" presName="Childtext1" presStyleLbl="revTx" presStyleIdx="2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E04F2513-FE5D-4E30-B095-130477907180}" type="pres">
      <dgm:prSet presAssocID="{68EDF9AC-4544-4292-8ECE-C6B9351287AF}" presName="BalanceSpacing" presStyleCnt="0"/>
      <dgm:spPr/>
    </dgm:pt>
    <dgm:pt modelId="{199E008A-FE0A-410E-96EF-7C2DCCA965DB}" type="pres">
      <dgm:prSet presAssocID="{68EDF9AC-4544-4292-8ECE-C6B9351287AF}" presName="BalanceSpacing1" presStyleCnt="0"/>
      <dgm:spPr/>
    </dgm:pt>
    <dgm:pt modelId="{27E3ACE9-E025-4A37-A5F4-3948E96EE03D}" type="pres">
      <dgm:prSet presAssocID="{431A9F33-2775-431B-B1B5-3DFB1288613A}" presName="Accent1Text" presStyleLbl="node1" presStyleIdx="5" presStyleCnt="14" custLinFactNeighborX="51206" custLinFactNeighborY="-92504"/>
      <dgm:spPr/>
      <dgm:t>
        <a:bodyPr/>
        <a:lstStyle/>
        <a:p>
          <a:endParaRPr lang="cs-CZ"/>
        </a:p>
      </dgm:t>
    </dgm:pt>
    <dgm:pt modelId="{1A684C43-12AA-435E-9C02-7E2BD53601CC}" type="pres">
      <dgm:prSet presAssocID="{431A9F33-2775-431B-B1B5-3DFB1288613A}" presName="spaceBetweenRectangles" presStyleCnt="0"/>
      <dgm:spPr/>
    </dgm:pt>
    <dgm:pt modelId="{CAC8B288-F8A2-4484-A2ED-E1894853E5E5}" type="pres">
      <dgm:prSet presAssocID="{D9CB5965-E05B-4AFC-810F-D87F2BE6416F}" presName="composite" presStyleCnt="0"/>
      <dgm:spPr/>
    </dgm:pt>
    <dgm:pt modelId="{C5EFAC9E-5597-4287-87AD-EFE529ABCE75}" type="pres">
      <dgm:prSet presAssocID="{D9CB5965-E05B-4AFC-810F-D87F2BE6416F}" presName="Parent1" presStyleLbl="node1" presStyleIdx="6" presStyleCnt="14" custLinFactX="100000" custLinFactY="-2749" custLinFactNeighborX="145125" custLinFactNeighborY="-10000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F10EBBCA-5F66-4935-A7B3-892735AB3BD8}" type="pres">
      <dgm:prSet presAssocID="{D9CB5965-E05B-4AFC-810F-D87F2BE6416F}" presName="Childtext1" presStyleLbl="revTx" presStyleIdx="3" presStyleCnt="7">
        <dgm:presLayoutVars>
          <dgm:chMax val="0"/>
          <dgm:chPref val="0"/>
          <dgm:bulletEnabled val="1"/>
        </dgm:presLayoutVars>
      </dgm:prSet>
      <dgm:spPr/>
    </dgm:pt>
    <dgm:pt modelId="{979B2362-547A-4321-9B84-FA11E014F3E6}" type="pres">
      <dgm:prSet presAssocID="{D9CB5965-E05B-4AFC-810F-D87F2BE6416F}" presName="BalanceSpacing" presStyleCnt="0"/>
      <dgm:spPr/>
    </dgm:pt>
    <dgm:pt modelId="{8C801AB3-7F45-4065-9C7B-FE10BE2FFA25}" type="pres">
      <dgm:prSet presAssocID="{D9CB5965-E05B-4AFC-810F-D87F2BE6416F}" presName="BalanceSpacing1" presStyleCnt="0"/>
      <dgm:spPr/>
    </dgm:pt>
    <dgm:pt modelId="{2000C02C-79A6-424F-80A6-46B82ED398BD}" type="pres">
      <dgm:prSet presAssocID="{744C1742-2191-4E5A-98F6-8E6427D39E75}" presName="Accent1Text" presStyleLbl="node1" presStyleIdx="7" presStyleCnt="14" custLinFactNeighborX="84839" custLinFactNeighborY="-24766"/>
      <dgm:spPr/>
      <dgm:t>
        <a:bodyPr/>
        <a:lstStyle/>
        <a:p>
          <a:endParaRPr lang="cs-CZ"/>
        </a:p>
      </dgm:t>
    </dgm:pt>
    <dgm:pt modelId="{E51AE4F8-EF50-4A02-8AD0-F9842434CEFD}" type="pres">
      <dgm:prSet presAssocID="{744C1742-2191-4E5A-98F6-8E6427D39E75}" presName="spaceBetweenRectangles" presStyleCnt="0"/>
      <dgm:spPr/>
    </dgm:pt>
    <dgm:pt modelId="{DA482860-CAEF-447C-B3AA-52388BB0F542}" type="pres">
      <dgm:prSet presAssocID="{BFCD0CFC-6CAC-4EB3-84F0-0DE31F920E6D}" presName="composite" presStyleCnt="0"/>
      <dgm:spPr/>
    </dgm:pt>
    <dgm:pt modelId="{7B3B7933-3535-43D9-B184-D6F067A3AA56}" type="pres">
      <dgm:prSet presAssocID="{BFCD0CFC-6CAC-4EB3-84F0-0DE31F920E6D}" presName="Parent1" presStyleLbl="node1" presStyleIdx="8" presStyleCnt="14" custLinFactNeighborX="86345" custLinFactNeighborY="-3166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C8A685D4-EAFB-41EF-B50F-A3E3E0494139}" type="pres">
      <dgm:prSet presAssocID="{BFCD0CFC-6CAC-4EB3-84F0-0DE31F920E6D}" presName="Childtext1" presStyleLbl="revTx" presStyleIdx="4" presStyleCnt="7">
        <dgm:presLayoutVars>
          <dgm:chMax val="0"/>
          <dgm:chPref val="0"/>
          <dgm:bulletEnabled val="1"/>
        </dgm:presLayoutVars>
      </dgm:prSet>
      <dgm:spPr/>
    </dgm:pt>
    <dgm:pt modelId="{D544D68D-A3EC-4D1C-A813-A7E7F5898F32}" type="pres">
      <dgm:prSet presAssocID="{BFCD0CFC-6CAC-4EB3-84F0-0DE31F920E6D}" presName="BalanceSpacing" presStyleCnt="0"/>
      <dgm:spPr/>
    </dgm:pt>
    <dgm:pt modelId="{FA4581CB-6ECA-440C-91F8-7B4710200CCA}" type="pres">
      <dgm:prSet presAssocID="{BFCD0CFC-6CAC-4EB3-84F0-0DE31F920E6D}" presName="BalanceSpacing1" presStyleCnt="0"/>
      <dgm:spPr/>
    </dgm:pt>
    <dgm:pt modelId="{859A8709-894D-4C3B-B9A2-4F674363FBDC}" type="pres">
      <dgm:prSet presAssocID="{0EE523FD-ED4C-44C7-8878-E8D0677E4B11}" presName="Accent1Text" presStyleLbl="node1" presStyleIdx="9" presStyleCnt="14" custLinFactX="100000" custLinFactNeighborX="198919" custLinFactNeighborY="-25165"/>
      <dgm:spPr/>
      <dgm:t>
        <a:bodyPr/>
        <a:lstStyle/>
        <a:p>
          <a:endParaRPr lang="cs-CZ"/>
        </a:p>
      </dgm:t>
    </dgm:pt>
    <dgm:pt modelId="{5AAE3FFA-006E-49B5-9870-E4B1521E6A30}" type="pres">
      <dgm:prSet presAssocID="{0EE523FD-ED4C-44C7-8878-E8D0677E4B11}" presName="spaceBetweenRectangles" presStyleCnt="0"/>
      <dgm:spPr/>
    </dgm:pt>
    <dgm:pt modelId="{A8946738-5EB8-4170-8354-C8BF68CAC021}" type="pres">
      <dgm:prSet presAssocID="{52906073-45FB-4275-B508-1B3B89F65F43}" presName="composite" presStyleCnt="0"/>
      <dgm:spPr/>
    </dgm:pt>
    <dgm:pt modelId="{8CF4F4E7-569C-468B-9E86-DA2C4711192A}" type="pres">
      <dgm:prSet presAssocID="{52906073-45FB-4275-B508-1B3B89F65F43}" presName="Parent1" presStyleLbl="node1" presStyleIdx="10" presStyleCnt="14" custLinFactX="140436" custLinFactY="-9711" custLinFactNeighborX="200000" custLinFactNeighborY="-10000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D961BD44-002D-4EC7-859E-9D9023F12E00}" type="pres">
      <dgm:prSet presAssocID="{52906073-45FB-4275-B508-1B3B89F65F43}" presName="Childtext1" presStyleLbl="revTx" presStyleIdx="5" presStyleCnt="7">
        <dgm:presLayoutVars>
          <dgm:chMax val="0"/>
          <dgm:chPref val="0"/>
          <dgm:bulletEnabled val="1"/>
        </dgm:presLayoutVars>
      </dgm:prSet>
      <dgm:spPr/>
    </dgm:pt>
    <dgm:pt modelId="{711DD9B7-29D2-4EAB-B790-BD48466D40C1}" type="pres">
      <dgm:prSet presAssocID="{52906073-45FB-4275-B508-1B3B89F65F43}" presName="BalanceSpacing" presStyleCnt="0"/>
      <dgm:spPr/>
    </dgm:pt>
    <dgm:pt modelId="{EB27D44B-1805-415B-8368-8507DEBBFAE6}" type="pres">
      <dgm:prSet presAssocID="{52906073-45FB-4275-B508-1B3B89F65F43}" presName="BalanceSpacing1" presStyleCnt="0"/>
      <dgm:spPr/>
    </dgm:pt>
    <dgm:pt modelId="{8203AC69-A5F7-48A2-866A-A6FFA9DFB49A}" type="pres">
      <dgm:prSet presAssocID="{4A51A63A-149E-41B1-B859-4C2C9B1ED061}" presName="Accent1Text" presStyleLbl="node1" presStyleIdx="11" presStyleCnt="14" custLinFactX="86233" custLinFactNeighborX="100000" custLinFactNeighborY="-29318"/>
      <dgm:spPr/>
      <dgm:t>
        <a:bodyPr/>
        <a:lstStyle/>
        <a:p>
          <a:endParaRPr lang="cs-CZ"/>
        </a:p>
      </dgm:t>
    </dgm:pt>
    <dgm:pt modelId="{6E8B907A-1A88-4FFB-B348-65F4A5E74602}" type="pres">
      <dgm:prSet presAssocID="{4A51A63A-149E-41B1-B859-4C2C9B1ED061}" presName="spaceBetweenRectangles" presStyleCnt="0"/>
      <dgm:spPr/>
    </dgm:pt>
    <dgm:pt modelId="{9195CC25-867A-4D8A-B303-8A34E685B664}" type="pres">
      <dgm:prSet presAssocID="{026934B4-549B-40EF-B59A-30F2A5B030E3}" presName="composite" presStyleCnt="0"/>
      <dgm:spPr/>
    </dgm:pt>
    <dgm:pt modelId="{C1A8765A-6EF7-4757-AEE7-527A777F1BF5}" type="pres">
      <dgm:prSet presAssocID="{026934B4-549B-40EF-B59A-30F2A5B030E3}" presName="Parent1" presStyleLbl="node1" presStyleIdx="12" presStyleCnt="14" custFlipVert="1" custFlipHor="1" custScaleX="91656" custScaleY="93171" custLinFactX="-137885" custLinFactY="-206118" custLinFactNeighborX="-200000" custLinFactNeighborY="-30000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EE89A689-F6B8-4F4B-8CA1-902717FF5901}" type="pres">
      <dgm:prSet presAssocID="{026934B4-549B-40EF-B59A-30F2A5B030E3}" presName="Childtext1" presStyleLbl="revTx" presStyleIdx="6" presStyleCnt="7">
        <dgm:presLayoutVars>
          <dgm:chMax val="0"/>
          <dgm:chPref val="0"/>
          <dgm:bulletEnabled val="1"/>
        </dgm:presLayoutVars>
      </dgm:prSet>
      <dgm:spPr/>
    </dgm:pt>
    <dgm:pt modelId="{ADCFC4B4-3E53-4398-8E38-956FB470EC55}" type="pres">
      <dgm:prSet presAssocID="{026934B4-549B-40EF-B59A-30F2A5B030E3}" presName="BalanceSpacing" presStyleCnt="0"/>
      <dgm:spPr/>
    </dgm:pt>
    <dgm:pt modelId="{76E753EC-5B91-4371-B45E-87FB13379753}" type="pres">
      <dgm:prSet presAssocID="{026934B4-549B-40EF-B59A-30F2A5B030E3}" presName="BalanceSpacing1" presStyleCnt="0"/>
      <dgm:spPr/>
    </dgm:pt>
    <dgm:pt modelId="{DDC20BB1-961A-40E7-90D9-1D5A4CFCC3EA}" type="pres">
      <dgm:prSet presAssocID="{00AC20DF-61C7-42D9-B9E5-7760A529D2B3}" presName="Accent1Text" presStyleLbl="node1" presStyleIdx="13" presStyleCnt="14" custLinFactX="200000" custLinFactNeighborX="205698" custLinFactNeighborY="-40464"/>
      <dgm:spPr/>
      <dgm:t>
        <a:bodyPr/>
        <a:lstStyle/>
        <a:p>
          <a:endParaRPr lang="cs-CZ"/>
        </a:p>
      </dgm:t>
    </dgm:pt>
  </dgm:ptLst>
  <dgm:cxnLst>
    <dgm:cxn modelId="{68904366-B7A0-4405-B636-ACA99FC087CD}" type="presOf" srcId="{4A51A63A-149E-41B1-B859-4C2C9B1ED061}" destId="{8203AC69-A5F7-48A2-866A-A6FFA9DFB49A}" srcOrd="0" destOrd="0" presId="urn:microsoft.com/office/officeart/2008/layout/AlternatingHexagons"/>
    <dgm:cxn modelId="{B2E67C2F-1205-4235-9CE2-4EA4419543B2}" type="presOf" srcId="{52906073-45FB-4275-B508-1B3B89F65F43}" destId="{8CF4F4E7-569C-468B-9E86-DA2C4711192A}" srcOrd="0" destOrd="0" presId="urn:microsoft.com/office/officeart/2008/layout/AlternatingHexagons"/>
    <dgm:cxn modelId="{4BCC5922-D19F-4CB8-B8D0-8EC830246877}" type="presOf" srcId="{BFCD0CFC-6CAC-4EB3-84F0-0DE31F920E6D}" destId="{7B3B7933-3535-43D9-B184-D6F067A3AA56}" srcOrd="0" destOrd="0" presId="urn:microsoft.com/office/officeart/2008/layout/AlternatingHexagons"/>
    <dgm:cxn modelId="{8BCAED63-966F-4B7E-AC55-D59E4F71F943}" type="presOf" srcId="{7F57E528-1285-4B64-B3AF-382DE32C93B8}" destId="{BA889AC5-1AF9-47F1-A492-5798D7C4E47A}" srcOrd="0" destOrd="0" presId="urn:microsoft.com/office/officeart/2008/layout/AlternatingHexagons"/>
    <dgm:cxn modelId="{26142D1D-8F60-405E-8C3C-EB2BF788C8B5}" srcId="{7F57E528-1285-4B64-B3AF-382DE32C93B8}" destId="{75FBA463-03D1-4F08-BAE7-E22777BEC015}" srcOrd="1" destOrd="0" parTransId="{843C21F5-CBC6-4F64-AC00-9BCA468D60E8}" sibTransId="{087E097F-CF28-44A7-937E-DB3E62058EBE}"/>
    <dgm:cxn modelId="{92216BF3-327C-4BC8-BEB4-E77E4E91E21C}" type="presOf" srcId="{68EDF9AC-4544-4292-8ECE-C6B9351287AF}" destId="{E55F5821-19B3-46B5-8C4A-36FF2E68B4CE}" srcOrd="0" destOrd="0" presId="urn:microsoft.com/office/officeart/2008/layout/AlternatingHexagons"/>
    <dgm:cxn modelId="{AF0D2680-3937-4ADF-8FBE-951AAE5CFDBE}" type="presOf" srcId="{744C1742-2191-4E5A-98F6-8E6427D39E75}" destId="{2000C02C-79A6-424F-80A6-46B82ED398BD}" srcOrd="0" destOrd="0" presId="urn:microsoft.com/office/officeart/2008/layout/AlternatingHexagons"/>
    <dgm:cxn modelId="{BBDF3AFF-8DD5-427A-9E07-DB74989CAE93}" type="presOf" srcId="{D9CB5965-E05B-4AFC-810F-D87F2BE6416F}" destId="{C5EFAC9E-5597-4287-87AD-EFE529ABCE75}" srcOrd="0" destOrd="0" presId="urn:microsoft.com/office/officeart/2008/layout/AlternatingHexagons"/>
    <dgm:cxn modelId="{28057EE0-91AF-4468-A30D-B975474CBE50}" type="presOf" srcId="{5DCBE91E-5E40-43C4-A6B9-4A1521CC913E}" destId="{4BDD492B-230B-4856-8769-91F29C81B358}" srcOrd="0" destOrd="0" presId="urn:microsoft.com/office/officeart/2008/layout/AlternatingHexagons"/>
    <dgm:cxn modelId="{C036486A-1A96-4C04-A16A-737DE415C481}" type="presOf" srcId="{026934B4-549B-40EF-B59A-30F2A5B030E3}" destId="{C1A8765A-6EF7-4757-AEE7-527A777F1BF5}" srcOrd="0" destOrd="0" presId="urn:microsoft.com/office/officeart/2008/layout/AlternatingHexagons"/>
    <dgm:cxn modelId="{79C0A89F-5C78-45A6-B5E7-4A03B5F9FD0B}" srcId="{7F57E528-1285-4B64-B3AF-382DE32C93B8}" destId="{D9CB5965-E05B-4AFC-810F-D87F2BE6416F}" srcOrd="3" destOrd="0" parTransId="{53F33C36-F772-42EC-AF70-3B41A5996FE0}" sibTransId="{744C1742-2191-4E5A-98F6-8E6427D39E75}"/>
    <dgm:cxn modelId="{159507B7-41C6-416C-AA9D-492656C7E4B7}" srcId="{7F57E528-1285-4B64-B3AF-382DE32C93B8}" destId="{5DCBE91E-5E40-43C4-A6B9-4A1521CC913E}" srcOrd="0" destOrd="0" parTransId="{DFD49F87-5CA7-423D-8259-FCFB76ED6B2C}" sibTransId="{2FA1B19F-F08A-4EB4-90C9-DEC4FD532EC1}"/>
    <dgm:cxn modelId="{1DC4814D-67D9-4CED-B989-50BE238968D9}" srcId="{7F57E528-1285-4B64-B3AF-382DE32C93B8}" destId="{52906073-45FB-4275-B508-1B3B89F65F43}" srcOrd="5" destOrd="0" parTransId="{82A23508-8704-4D6E-BEDE-E655DF7AF40B}" sibTransId="{4A51A63A-149E-41B1-B859-4C2C9B1ED061}"/>
    <dgm:cxn modelId="{0F42374E-35B5-45B9-A46B-196D9E7C29FB}" type="presOf" srcId="{0EE523FD-ED4C-44C7-8878-E8D0677E4B11}" destId="{859A8709-894D-4C3B-B9A2-4F674363FBDC}" srcOrd="0" destOrd="0" presId="urn:microsoft.com/office/officeart/2008/layout/AlternatingHexagons"/>
    <dgm:cxn modelId="{41AE1FE6-FB5A-4E20-A27D-9FFF17E2B144}" type="presOf" srcId="{75FBA463-03D1-4F08-BAE7-E22777BEC015}" destId="{C87DEBFF-1FAA-47DA-9648-5715E37D9011}" srcOrd="0" destOrd="0" presId="urn:microsoft.com/office/officeart/2008/layout/AlternatingHexagons"/>
    <dgm:cxn modelId="{04CA545D-F754-4517-A642-6FBA6B431A24}" srcId="{7F57E528-1285-4B64-B3AF-382DE32C93B8}" destId="{68EDF9AC-4544-4292-8ECE-C6B9351287AF}" srcOrd="2" destOrd="0" parTransId="{543F1D53-2EF5-4B65-9FF8-2FB936E86FF0}" sibTransId="{431A9F33-2775-431B-B1B5-3DFB1288613A}"/>
    <dgm:cxn modelId="{EDEAF951-087F-428E-8F02-F6CA4B06FC4A}" type="presOf" srcId="{431A9F33-2775-431B-B1B5-3DFB1288613A}" destId="{27E3ACE9-E025-4A37-A5F4-3948E96EE03D}" srcOrd="0" destOrd="0" presId="urn:microsoft.com/office/officeart/2008/layout/AlternatingHexagons"/>
    <dgm:cxn modelId="{138AB91E-CAE7-4C53-AB50-D8C48D72267E}" srcId="{7F57E528-1285-4B64-B3AF-382DE32C93B8}" destId="{026934B4-549B-40EF-B59A-30F2A5B030E3}" srcOrd="6" destOrd="0" parTransId="{EC936FD3-F428-44C7-A5CE-F55F6585D2F9}" sibTransId="{00AC20DF-61C7-42D9-B9E5-7760A529D2B3}"/>
    <dgm:cxn modelId="{9A1FAB2C-7AA5-4A85-8D06-DB02976C56E7}" type="presOf" srcId="{087E097F-CF28-44A7-937E-DB3E62058EBE}" destId="{327C3ADB-57D8-4E3B-9099-36B73B3CEC60}" srcOrd="0" destOrd="0" presId="urn:microsoft.com/office/officeart/2008/layout/AlternatingHexagons"/>
    <dgm:cxn modelId="{4B9342BB-BE4F-46A4-928B-158D61067093}" type="presOf" srcId="{2FA1B19F-F08A-4EB4-90C9-DEC4FD532EC1}" destId="{82D5C1C7-CEFC-4E86-86BF-B18B6314D48C}" srcOrd="0" destOrd="0" presId="urn:microsoft.com/office/officeart/2008/layout/AlternatingHexagons"/>
    <dgm:cxn modelId="{B5589B62-EC2E-482D-82AF-27C42227B9D6}" type="presOf" srcId="{00AC20DF-61C7-42D9-B9E5-7760A529D2B3}" destId="{DDC20BB1-961A-40E7-90D9-1D5A4CFCC3EA}" srcOrd="0" destOrd="0" presId="urn:microsoft.com/office/officeart/2008/layout/AlternatingHexagons"/>
    <dgm:cxn modelId="{16C11207-4DEF-435B-9812-4839E53AE62F}" srcId="{7F57E528-1285-4B64-B3AF-382DE32C93B8}" destId="{BFCD0CFC-6CAC-4EB3-84F0-0DE31F920E6D}" srcOrd="4" destOrd="0" parTransId="{3FC902EE-CA5B-49C7-AE4A-5A952ECF33CC}" sibTransId="{0EE523FD-ED4C-44C7-8878-E8D0677E4B11}"/>
    <dgm:cxn modelId="{A05FE3A8-F52F-4340-BAD9-30D6589580A5}" type="presParOf" srcId="{BA889AC5-1AF9-47F1-A492-5798D7C4E47A}" destId="{358ACAB8-F9CB-4AD9-A092-40EF58FA2495}" srcOrd="0" destOrd="0" presId="urn:microsoft.com/office/officeart/2008/layout/AlternatingHexagons"/>
    <dgm:cxn modelId="{158986D4-8648-45DA-9EE4-AC08905CE062}" type="presParOf" srcId="{358ACAB8-F9CB-4AD9-A092-40EF58FA2495}" destId="{4BDD492B-230B-4856-8769-91F29C81B358}" srcOrd="0" destOrd="0" presId="urn:microsoft.com/office/officeart/2008/layout/AlternatingHexagons"/>
    <dgm:cxn modelId="{83715608-871D-4A09-88E4-5A8379C7B45E}" type="presParOf" srcId="{358ACAB8-F9CB-4AD9-A092-40EF58FA2495}" destId="{53CBBA2C-B2BF-4B87-9FA4-F15693ADC42E}" srcOrd="1" destOrd="0" presId="urn:microsoft.com/office/officeart/2008/layout/AlternatingHexagons"/>
    <dgm:cxn modelId="{9CBDA758-8479-46BE-848F-E379A61CEFC7}" type="presParOf" srcId="{358ACAB8-F9CB-4AD9-A092-40EF58FA2495}" destId="{29E13569-F1AE-4C37-B5D8-8EF857938F5E}" srcOrd="2" destOrd="0" presId="urn:microsoft.com/office/officeart/2008/layout/AlternatingHexagons"/>
    <dgm:cxn modelId="{81C4AEFB-9E04-4749-BF74-2AD5C0042DE8}" type="presParOf" srcId="{358ACAB8-F9CB-4AD9-A092-40EF58FA2495}" destId="{6E8E2E17-766C-4377-8937-471347C5F84A}" srcOrd="3" destOrd="0" presId="urn:microsoft.com/office/officeart/2008/layout/AlternatingHexagons"/>
    <dgm:cxn modelId="{841904A1-E3D5-49CA-AE5E-4B8D07A272AA}" type="presParOf" srcId="{358ACAB8-F9CB-4AD9-A092-40EF58FA2495}" destId="{82D5C1C7-CEFC-4E86-86BF-B18B6314D48C}" srcOrd="4" destOrd="0" presId="urn:microsoft.com/office/officeart/2008/layout/AlternatingHexagons"/>
    <dgm:cxn modelId="{F6C9D750-E0E0-470A-AAB3-2CDAC746153D}" type="presParOf" srcId="{BA889AC5-1AF9-47F1-A492-5798D7C4E47A}" destId="{4D0031DF-0BDE-4DA7-861A-24C731C978CF}" srcOrd="1" destOrd="0" presId="urn:microsoft.com/office/officeart/2008/layout/AlternatingHexagons"/>
    <dgm:cxn modelId="{332FAB91-C57C-411F-B807-B8CF63C597AA}" type="presParOf" srcId="{BA889AC5-1AF9-47F1-A492-5798D7C4E47A}" destId="{C50F7DD2-10C8-4294-BEA6-36477FA58609}" srcOrd="2" destOrd="0" presId="urn:microsoft.com/office/officeart/2008/layout/AlternatingHexagons"/>
    <dgm:cxn modelId="{E8AEE3C0-B147-4823-B06B-905F7004972C}" type="presParOf" srcId="{C50F7DD2-10C8-4294-BEA6-36477FA58609}" destId="{C87DEBFF-1FAA-47DA-9648-5715E37D9011}" srcOrd="0" destOrd="0" presId="urn:microsoft.com/office/officeart/2008/layout/AlternatingHexagons"/>
    <dgm:cxn modelId="{454316C4-BCB4-41B4-A46C-D146001FFDA8}" type="presParOf" srcId="{C50F7DD2-10C8-4294-BEA6-36477FA58609}" destId="{AAFEEA97-3BD1-4E5A-99FE-F76FC8BF2601}" srcOrd="1" destOrd="0" presId="urn:microsoft.com/office/officeart/2008/layout/AlternatingHexagons"/>
    <dgm:cxn modelId="{5B015381-5FCA-42A6-8828-8C5F6278AEEF}" type="presParOf" srcId="{C50F7DD2-10C8-4294-BEA6-36477FA58609}" destId="{E3140B92-D290-4FE4-A227-A7BA3EDD8CC7}" srcOrd="2" destOrd="0" presId="urn:microsoft.com/office/officeart/2008/layout/AlternatingHexagons"/>
    <dgm:cxn modelId="{BC690D45-8FAC-4D0B-8E6E-BA1BB35BACFB}" type="presParOf" srcId="{C50F7DD2-10C8-4294-BEA6-36477FA58609}" destId="{ED55F2B1-CE5B-4EC1-BF3C-36059E9A1626}" srcOrd="3" destOrd="0" presId="urn:microsoft.com/office/officeart/2008/layout/AlternatingHexagons"/>
    <dgm:cxn modelId="{04982258-B2D7-422E-9595-E2EDE45E63CD}" type="presParOf" srcId="{C50F7DD2-10C8-4294-BEA6-36477FA58609}" destId="{327C3ADB-57D8-4E3B-9099-36B73B3CEC60}" srcOrd="4" destOrd="0" presId="urn:microsoft.com/office/officeart/2008/layout/AlternatingHexagons"/>
    <dgm:cxn modelId="{2D9100FD-7829-4AD0-AC97-5AA2C92CF673}" type="presParOf" srcId="{BA889AC5-1AF9-47F1-A492-5798D7C4E47A}" destId="{8AB485A8-A517-4306-8845-18CF225110E0}" srcOrd="3" destOrd="0" presId="urn:microsoft.com/office/officeart/2008/layout/AlternatingHexagons"/>
    <dgm:cxn modelId="{66D7765A-E46E-4A7A-9AB6-2BF57170FEE8}" type="presParOf" srcId="{BA889AC5-1AF9-47F1-A492-5798D7C4E47A}" destId="{1160B816-0CD9-4809-8791-12A6258AC363}" srcOrd="4" destOrd="0" presId="urn:microsoft.com/office/officeart/2008/layout/AlternatingHexagons"/>
    <dgm:cxn modelId="{A84DB674-57E9-41B9-A7A9-5CF11AFD64F6}" type="presParOf" srcId="{1160B816-0CD9-4809-8791-12A6258AC363}" destId="{E55F5821-19B3-46B5-8C4A-36FF2E68B4CE}" srcOrd="0" destOrd="0" presId="urn:microsoft.com/office/officeart/2008/layout/AlternatingHexagons"/>
    <dgm:cxn modelId="{7DF38334-8DB7-4A2D-AE4E-07ECED8A1862}" type="presParOf" srcId="{1160B816-0CD9-4809-8791-12A6258AC363}" destId="{0DA826BF-928E-41F1-B5E2-69B7FA4F019A}" srcOrd="1" destOrd="0" presId="urn:microsoft.com/office/officeart/2008/layout/AlternatingHexagons"/>
    <dgm:cxn modelId="{CAB14400-76DA-4301-917D-9450D3E4FF67}" type="presParOf" srcId="{1160B816-0CD9-4809-8791-12A6258AC363}" destId="{E04F2513-FE5D-4E30-B095-130477907180}" srcOrd="2" destOrd="0" presId="urn:microsoft.com/office/officeart/2008/layout/AlternatingHexagons"/>
    <dgm:cxn modelId="{92514B1C-15AB-480C-81FB-58FCD6F24251}" type="presParOf" srcId="{1160B816-0CD9-4809-8791-12A6258AC363}" destId="{199E008A-FE0A-410E-96EF-7C2DCCA965DB}" srcOrd="3" destOrd="0" presId="urn:microsoft.com/office/officeart/2008/layout/AlternatingHexagons"/>
    <dgm:cxn modelId="{6F6449A8-8518-4A4F-B093-3DF34829CDF8}" type="presParOf" srcId="{1160B816-0CD9-4809-8791-12A6258AC363}" destId="{27E3ACE9-E025-4A37-A5F4-3948E96EE03D}" srcOrd="4" destOrd="0" presId="urn:microsoft.com/office/officeart/2008/layout/AlternatingHexagons"/>
    <dgm:cxn modelId="{8CDD6C29-190C-48AF-900F-EE390DB461A1}" type="presParOf" srcId="{BA889AC5-1AF9-47F1-A492-5798D7C4E47A}" destId="{1A684C43-12AA-435E-9C02-7E2BD53601CC}" srcOrd="5" destOrd="0" presId="urn:microsoft.com/office/officeart/2008/layout/AlternatingHexagons"/>
    <dgm:cxn modelId="{25656388-66BE-4F27-B1B7-D5E984FFF84E}" type="presParOf" srcId="{BA889AC5-1AF9-47F1-A492-5798D7C4E47A}" destId="{CAC8B288-F8A2-4484-A2ED-E1894853E5E5}" srcOrd="6" destOrd="0" presId="urn:microsoft.com/office/officeart/2008/layout/AlternatingHexagons"/>
    <dgm:cxn modelId="{D36F7AE3-D767-4322-8DBD-3255646CB2B4}" type="presParOf" srcId="{CAC8B288-F8A2-4484-A2ED-E1894853E5E5}" destId="{C5EFAC9E-5597-4287-87AD-EFE529ABCE75}" srcOrd="0" destOrd="0" presId="urn:microsoft.com/office/officeart/2008/layout/AlternatingHexagons"/>
    <dgm:cxn modelId="{A76582D4-D8DD-42B5-BA13-E4B18B295A7B}" type="presParOf" srcId="{CAC8B288-F8A2-4484-A2ED-E1894853E5E5}" destId="{F10EBBCA-5F66-4935-A7B3-892735AB3BD8}" srcOrd="1" destOrd="0" presId="urn:microsoft.com/office/officeart/2008/layout/AlternatingHexagons"/>
    <dgm:cxn modelId="{C83DC3C7-3368-42CB-BB1B-D525DBA46902}" type="presParOf" srcId="{CAC8B288-F8A2-4484-A2ED-E1894853E5E5}" destId="{979B2362-547A-4321-9B84-FA11E014F3E6}" srcOrd="2" destOrd="0" presId="urn:microsoft.com/office/officeart/2008/layout/AlternatingHexagons"/>
    <dgm:cxn modelId="{5D325C2F-4C59-4D3C-84DB-AC0745824BCE}" type="presParOf" srcId="{CAC8B288-F8A2-4484-A2ED-E1894853E5E5}" destId="{8C801AB3-7F45-4065-9C7B-FE10BE2FFA25}" srcOrd="3" destOrd="0" presId="urn:microsoft.com/office/officeart/2008/layout/AlternatingHexagons"/>
    <dgm:cxn modelId="{8B640B7A-23FA-488F-A17F-3067EC9E39E6}" type="presParOf" srcId="{CAC8B288-F8A2-4484-A2ED-E1894853E5E5}" destId="{2000C02C-79A6-424F-80A6-46B82ED398BD}" srcOrd="4" destOrd="0" presId="urn:microsoft.com/office/officeart/2008/layout/AlternatingHexagons"/>
    <dgm:cxn modelId="{E32EABBF-5553-46A8-9E40-3E215B88A4EC}" type="presParOf" srcId="{BA889AC5-1AF9-47F1-A492-5798D7C4E47A}" destId="{E51AE4F8-EF50-4A02-8AD0-F9842434CEFD}" srcOrd="7" destOrd="0" presId="urn:microsoft.com/office/officeart/2008/layout/AlternatingHexagons"/>
    <dgm:cxn modelId="{DB215C6A-C9F5-4889-8A8E-11932F670CBF}" type="presParOf" srcId="{BA889AC5-1AF9-47F1-A492-5798D7C4E47A}" destId="{DA482860-CAEF-447C-B3AA-52388BB0F542}" srcOrd="8" destOrd="0" presId="urn:microsoft.com/office/officeart/2008/layout/AlternatingHexagons"/>
    <dgm:cxn modelId="{AD7E6833-2E7A-4A90-B25F-45E49FEA9752}" type="presParOf" srcId="{DA482860-CAEF-447C-B3AA-52388BB0F542}" destId="{7B3B7933-3535-43D9-B184-D6F067A3AA56}" srcOrd="0" destOrd="0" presId="urn:microsoft.com/office/officeart/2008/layout/AlternatingHexagons"/>
    <dgm:cxn modelId="{61B1664B-BD6D-4DEE-82B6-C17FD791C2D6}" type="presParOf" srcId="{DA482860-CAEF-447C-B3AA-52388BB0F542}" destId="{C8A685D4-EAFB-41EF-B50F-A3E3E0494139}" srcOrd="1" destOrd="0" presId="urn:microsoft.com/office/officeart/2008/layout/AlternatingHexagons"/>
    <dgm:cxn modelId="{7775C3DB-BE52-46A6-938D-1E2ECAC99B86}" type="presParOf" srcId="{DA482860-CAEF-447C-B3AA-52388BB0F542}" destId="{D544D68D-A3EC-4D1C-A813-A7E7F5898F32}" srcOrd="2" destOrd="0" presId="urn:microsoft.com/office/officeart/2008/layout/AlternatingHexagons"/>
    <dgm:cxn modelId="{BB522EAD-F355-47B6-8EF9-E136F8A7B58B}" type="presParOf" srcId="{DA482860-CAEF-447C-B3AA-52388BB0F542}" destId="{FA4581CB-6ECA-440C-91F8-7B4710200CCA}" srcOrd="3" destOrd="0" presId="urn:microsoft.com/office/officeart/2008/layout/AlternatingHexagons"/>
    <dgm:cxn modelId="{E6B99480-64BA-4C63-9ED3-0280CD708D6D}" type="presParOf" srcId="{DA482860-CAEF-447C-B3AA-52388BB0F542}" destId="{859A8709-894D-4C3B-B9A2-4F674363FBDC}" srcOrd="4" destOrd="0" presId="urn:microsoft.com/office/officeart/2008/layout/AlternatingHexagons"/>
    <dgm:cxn modelId="{11CFC21C-4326-47ED-8931-AF3A8A21DCF7}" type="presParOf" srcId="{BA889AC5-1AF9-47F1-A492-5798D7C4E47A}" destId="{5AAE3FFA-006E-49B5-9870-E4B1521E6A30}" srcOrd="9" destOrd="0" presId="urn:microsoft.com/office/officeart/2008/layout/AlternatingHexagons"/>
    <dgm:cxn modelId="{ED53C21B-0B07-4F8F-B59A-38D755A8422C}" type="presParOf" srcId="{BA889AC5-1AF9-47F1-A492-5798D7C4E47A}" destId="{A8946738-5EB8-4170-8354-C8BF68CAC021}" srcOrd="10" destOrd="0" presId="urn:microsoft.com/office/officeart/2008/layout/AlternatingHexagons"/>
    <dgm:cxn modelId="{640BE4CE-917A-4E4E-B6C1-56416F7B8C4F}" type="presParOf" srcId="{A8946738-5EB8-4170-8354-C8BF68CAC021}" destId="{8CF4F4E7-569C-468B-9E86-DA2C4711192A}" srcOrd="0" destOrd="0" presId="urn:microsoft.com/office/officeart/2008/layout/AlternatingHexagons"/>
    <dgm:cxn modelId="{E4DC5615-2589-4603-B772-8E50989F5A37}" type="presParOf" srcId="{A8946738-5EB8-4170-8354-C8BF68CAC021}" destId="{D961BD44-002D-4EC7-859E-9D9023F12E00}" srcOrd="1" destOrd="0" presId="urn:microsoft.com/office/officeart/2008/layout/AlternatingHexagons"/>
    <dgm:cxn modelId="{9C3B57F8-FC63-46A4-9CD5-A9A2079A4A30}" type="presParOf" srcId="{A8946738-5EB8-4170-8354-C8BF68CAC021}" destId="{711DD9B7-29D2-4EAB-B790-BD48466D40C1}" srcOrd="2" destOrd="0" presId="urn:microsoft.com/office/officeart/2008/layout/AlternatingHexagons"/>
    <dgm:cxn modelId="{602EF07E-54D2-48CB-9826-9F34B855E647}" type="presParOf" srcId="{A8946738-5EB8-4170-8354-C8BF68CAC021}" destId="{EB27D44B-1805-415B-8368-8507DEBBFAE6}" srcOrd="3" destOrd="0" presId="urn:microsoft.com/office/officeart/2008/layout/AlternatingHexagons"/>
    <dgm:cxn modelId="{261E8402-781B-40D5-AFDC-E3AF244CEDB0}" type="presParOf" srcId="{A8946738-5EB8-4170-8354-C8BF68CAC021}" destId="{8203AC69-A5F7-48A2-866A-A6FFA9DFB49A}" srcOrd="4" destOrd="0" presId="urn:microsoft.com/office/officeart/2008/layout/AlternatingHexagons"/>
    <dgm:cxn modelId="{8B7DD751-D20A-43D3-8FAA-97519CFFF43B}" type="presParOf" srcId="{BA889AC5-1AF9-47F1-A492-5798D7C4E47A}" destId="{6E8B907A-1A88-4FFB-B348-65F4A5E74602}" srcOrd="11" destOrd="0" presId="urn:microsoft.com/office/officeart/2008/layout/AlternatingHexagons"/>
    <dgm:cxn modelId="{B2CCF2E5-BC56-4F73-A329-C4D7E0778BF5}" type="presParOf" srcId="{BA889AC5-1AF9-47F1-A492-5798D7C4E47A}" destId="{9195CC25-867A-4D8A-B303-8A34E685B664}" srcOrd="12" destOrd="0" presId="urn:microsoft.com/office/officeart/2008/layout/AlternatingHexagons"/>
    <dgm:cxn modelId="{4817849C-0A62-4F25-9190-3E6ADD62CEFE}" type="presParOf" srcId="{9195CC25-867A-4D8A-B303-8A34E685B664}" destId="{C1A8765A-6EF7-4757-AEE7-527A777F1BF5}" srcOrd="0" destOrd="0" presId="urn:microsoft.com/office/officeart/2008/layout/AlternatingHexagons"/>
    <dgm:cxn modelId="{E515E745-E068-4CD8-A243-A384880262A1}" type="presParOf" srcId="{9195CC25-867A-4D8A-B303-8A34E685B664}" destId="{EE89A689-F6B8-4F4B-8CA1-902717FF5901}" srcOrd="1" destOrd="0" presId="urn:microsoft.com/office/officeart/2008/layout/AlternatingHexagons"/>
    <dgm:cxn modelId="{642264FE-1EDE-43DB-AD9E-0B79A1D7977D}" type="presParOf" srcId="{9195CC25-867A-4D8A-B303-8A34E685B664}" destId="{ADCFC4B4-3E53-4398-8E38-956FB470EC55}" srcOrd="2" destOrd="0" presId="urn:microsoft.com/office/officeart/2008/layout/AlternatingHexagons"/>
    <dgm:cxn modelId="{673FC1F8-C2C8-4BBB-B344-3EEEF1ADF1E4}" type="presParOf" srcId="{9195CC25-867A-4D8A-B303-8A34E685B664}" destId="{76E753EC-5B91-4371-B45E-87FB13379753}" srcOrd="3" destOrd="0" presId="urn:microsoft.com/office/officeart/2008/layout/AlternatingHexagons"/>
    <dgm:cxn modelId="{AB6202A6-0D9A-45AB-A678-BF3DCB2B3BF8}" type="presParOf" srcId="{9195CC25-867A-4D8A-B303-8A34E685B664}" destId="{DDC20BB1-961A-40E7-90D9-1D5A4CFCC3EA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BDD492B-230B-4856-8769-91F29C81B358}">
      <dsp:nvSpPr>
        <dsp:cNvPr id="0" name=""/>
        <dsp:cNvSpPr/>
      </dsp:nvSpPr>
      <dsp:spPr>
        <a:xfrm rot="5400000">
          <a:off x="2189461" y="69131"/>
          <a:ext cx="1063557" cy="925295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63000"/>
                <a:satMod val="165000"/>
              </a:schemeClr>
            </a:gs>
            <a:gs pos="30000">
              <a:schemeClr val="accent3">
                <a:hueOff val="0"/>
                <a:satOff val="0"/>
                <a:lumOff val="0"/>
                <a:alphaOff val="0"/>
                <a:shade val="58000"/>
                <a:satMod val="165000"/>
              </a:schemeClr>
            </a:gs>
            <a:gs pos="75000">
              <a:schemeClr val="accent3">
                <a:hueOff val="0"/>
                <a:satOff val="0"/>
                <a:lumOff val="0"/>
                <a:alphaOff val="0"/>
                <a:shade val="30000"/>
                <a:satMod val="175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100" kern="1200" dirty="0" smtClean="0"/>
            <a:t>být</a:t>
          </a:r>
          <a:endParaRPr lang="cs-CZ" sz="1100" kern="1200" dirty="0"/>
        </a:p>
      </dsp:txBody>
      <dsp:txXfrm rot="-5400000">
        <a:off x="2402784" y="165738"/>
        <a:ext cx="636911" cy="732081"/>
      </dsp:txXfrm>
    </dsp:sp>
    <dsp:sp modelId="{53CBBA2C-B2BF-4B87-9FA4-F15693ADC42E}">
      <dsp:nvSpPr>
        <dsp:cNvPr id="0" name=""/>
        <dsp:cNvSpPr/>
      </dsp:nvSpPr>
      <dsp:spPr>
        <a:xfrm>
          <a:off x="5137709" y="212912"/>
          <a:ext cx="1186930" cy="6381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2D5C1C7-CEFC-4E86-86BF-B18B6314D48C}">
      <dsp:nvSpPr>
        <dsp:cNvPr id="0" name=""/>
        <dsp:cNvSpPr/>
      </dsp:nvSpPr>
      <dsp:spPr>
        <a:xfrm rot="5400000">
          <a:off x="4056439" y="1697192"/>
          <a:ext cx="1063557" cy="925295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3">
                <a:hueOff val="182721"/>
                <a:satOff val="984"/>
                <a:lumOff val="1342"/>
                <a:alphaOff val="0"/>
                <a:shade val="63000"/>
                <a:satMod val="165000"/>
              </a:schemeClr>
            </a:gs>
            <a:gs pos="30000">
              <a:schemeClr val="accent3">
                <a:hueOff val="182721"/>
                <a:satOff val="984"/>
                <a:lumOff val="1342"/>
                <a:alphaOff val="0"/>
                <a:shade val="58000"/>
                <a:satMod val="165000"/>
              </a:schemeClr>
            </a:gs>
            <a:gs pos="75000">
              <a:schemeClr val="accent3">
                <a:hueOff val="182721"/>
                <a:satOff val="984"/>
                <a:lumOff val="1342"/>
                <a:alphaOff val="0"/>
                <a:shade val="30000"/>
                <a:satMod val="175000"/>
              </a:schemeClr>
            </a:gs>
            <a:gs pos="100000">
              <a:schemeClr val="accent3">
                <a:hueOff val="182721"/>
                <a:satOff val="984"/>
                <a:lumOff val="1342"/>
                <a:alphaOff val="0"/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200" kern="1200" dirty="0" smtClean="0"/>
            <a:t>příbytek</a:t>
          </a:r>
          <a:endParaRPr lang="cs-CZ" sz="1200" kern="1200" dirty="0"/>
        </a:p>
      </dsp:txBody>
      <dsp:txXfrm rot="-5400000">
        <a:off x="4269762" y="1793799"/>
        <a:ext cx="636911" cy="732081"/>
      </dsp:txXfrm>
    </dsp:sp>
    <dsp:sp modelId="{C87DEBFF-1FAA-47DA-9648-5715E37D9011}">
      <dsp:nvSpPr>
        <dsp:cNvPr id="0" name=""/>
        <dsp:cNvSpPr/>
      </dsp:nvSpPr>
      <dsp:spPr>
        <a:xfrm rot="5400000">
          <a:off x="3122947" y="84807"/>
          <a:ext cx="1063557" cy="925295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3">
                <a:hueOff val="365442"/>
                <a:satOff val="1968"/>
                <a:lumOff val="2685"/>
                <a:alphaOff val="0"/>
                <a:shade val="63000"/>
                <a:satMod val="165000"/>
              </a:schemeClr>
            </a:gs>
            <a:gs pos="30000">
              <a:schemeClr val="accent3">
                <a:hueOff val="365442"/>
                <a:satOff val="1968"/>
                <a:lumOff val="2685"/>
                <a:alphaOff val="0"/>
                <a:shade val="58000"/>
                <a:satMod val="165000"/>
              </a:schemeClr>
            </a:gs>
            <a:gs pos="75000">
              <a:schemeClr val="accent3">
                <a:hueOff val="365442"/>
                <a:satOff val="1968"/>
                <a:lumOff val="2685"/>
                <a:alphaOff val="0"/>
                <a:shade val="30000"/>
                <a:satMod val="175000"/>
              </a:schemeClr>
            </a:gs>
            <a:gs pos="100000">
              <a:schemeClr val="accent3">
                <a:hueOff val="365442"/>
                <a:satOff val="1968"/>
                <a:lumOff val="2685"/>
                <a:alphaOff val="0"/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100" kern="1200" dirty="0" smtClean="0"/>
            <a:t>bydlit</a:t>
          </a:r>
          <a:endParaRPr lang="cs-CZ" sz="1100" kern="1200" dirty="0"/>
        </a:p>
      </dsp:txBody>
      <dsp:txXfrm rot="-5400000">
        <a:off x="3336270" y="181414"/>
        <a:ext cx="636911" cy="732081"/>
      </dsp:txXfrm>
    </dsp:sp>
    <dsp:sp modelId="{AAFEEA97-3BD1-4E5A-99FE-F76FC8BF2601}">
      <dsp:nvSpPr>
        <dsp:cNvPr id="0" name=""/>
        <dsp:cNvSpPr/>
      </dsp:nvSpPr>
      <dsp:spPr>
        <a:xfrm>
          <a:off x="2495831" y="1115660"/>
          <a:ext cx="1148642" cy="6381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27C3ADB-57D8-4E3B-9099-36B73B3CEC60}">
      <dsp:nvSpPr>
        <dsp:cNvPr id="0" name=""/>
        <dsp:cNvSpPr/>
      </dsp:nvSpPr>
      <dsp:spPr>
        <a:xfrm rot="5400000">
          <a:off x="4947490" y="1697192"/>
          <a:ext cx="1063557" cy="925295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3">
                <a:hueOff val="548162"/>
                <a:satOff val="2952"/>
                <a:lumOff val="4027"/>
                <a:alphaOff val="0"/>
                <a:shade val="63000"/>
                <a:satMod val="165000"/>
              </a:schemeClr>
            </a:gs>
            <a:gs pos="30000">
              <a:schemeClr val="accent3">
                <a:hueOff val="548162"/>
                <a:satOff val="2952"/>
                <a:lumOff val="4027"/>
                <a:alphaOff val="0"/>
                <a:shade val="58000"/>
                <a:satMod val="165000"/>
              </a:schemeClr>
            </a:gs>
            <a:gs pos="75000">
              <a:schemeClr val="accent3">
                <a:hueOff val="548162"/>
                <a:satOff val="2952"/>
                <a:lumOff val="4027"/>
                <a:alphaOff val="0"/>
                <a:shade val="30000"/>
                <a:satMod val="175000"/>
              </a:schemeClr>
            </a:gs>
            <a:gs pos="100000">
              <a:schemeClr val="accent3">
                <a:hueOff val="548162"/>
                <a:satOff val="2952"/>
                <a:lumOff val="4027"/>
                <a:alphaOff val="0"/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300" kern="1200" dirty="0" smtClean="0"/>
            <a:t>nábytek</a:t>
          </a:r>
          <a:endParaRPr lang="cs-CZ" sz="1300" kern="1200" dirty="0"/>
        </a:p>
      </dsp:txBody>
      <dsp:txXfrm rot="-5400000">
        <a:off x="5160813" y="1793799"/>
        <a:ext cx="636911" cy="732081"/>
      </dsp:txXfrm>
    </dsp:sp>
    <dsp:sp modelId="{E55F5821-19B3-46B5-8C4A-36FF2E68B4CE}">
      <dsp:nvSpPr>
        <dsp:cNvPr id="0" name=""/>
        <dsp:cNvSpPr/>
      </dsp:nvSpPr>
      <dsp:spPr>
        <a:xfrm rot="5400000">
          <a:off x="4056439" y="84807"/>
          <a:ext cx="1063557" cy="925295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3">
                <a:hueOff val="730883"/>
                <a:satOff val="3937"/>
                <a:lumOff val="5370"/>
                <a:alphaOff val="0"/>
                <a:shade val="63000"/>
                <a:satMod val="165000"/>
              </a:schemeClr>
            </a:gs>
            <a:gs pos="30000">
              <a:schemeClr val="accent3">
                <a:hueOff val="730883"/>
                <a:satOff val="3937"/>
                <a:lumOff val="5370"/>
                <a:alphaOff val="0"/>
                <a:shade val="58000"/>
                <a:satMod val="165000"/>
              </a:schemeClr>
            </a:gs>
            <a:gs pos="75000">
              <a:schemeClr val="accent3">
                <a:hueOff val="730883"/>
                <a:satOff val="3937"/>
                <a:lumOff val="5370"/>
                <a:alphaOff val="0"/>
                <a:shade val="30000"/>
                <a:satMod val="175000"/>
              </a:schemeClr>
            </a:gs>
            <a:gs pos="100000">
              <a:schemeClr val="accent3">
                <a:hueOff val="730883"/>
                <a:satOff val="3937"/>
                <a:lumOff val="5370"/>
                <a:alphaOff val="0"/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100" kern="1200" dirty="0" smtClean="0"/>
            <a:t>obyvatel</a:t>
          </a:r>
          <a:endParaRPr lang="cs-CZ" sz="1100" kern="1200" dirty="0"/>
        </a:p>
      </dsp:txBody>
      <dsp:txXfrm rot="-5400000">
        <a:off x="4269762" y="181414"/>
        <a:ext cx="636911" cy="732081"/>
      </dsp:txXfrm>
    </dsp:sp>
    <dsp:sp modelId="{0DA826BF-928E-41F1-B5E2-69B7FA4F019A}">
      <dsp:nvSpPr>
        <dsp:cNvPr id="0" name=""/>
        <dsp:cNvSpPr/>
      </dsp:nvSpPr>
      <dsp:spPr>
        <a:xfrm>
          <a:off x="5137709" y="2018408"/>
          <a:ext cx="1186930" cy="6381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7E3ACE9-E025-4A37-A5F4-3948E96EE03D}">
      <dsp:nvSpPr>
        <dsp:cNvPr id="0" name=""/>
        <dsp:cNvSpPr/>
      </dsp:nvSpPr>
      <dsp:spPr>
        <a:xfrm rot="5400000">
          <a:off x="3589692" y="890994"/>
          <a:ext cx="1063557" cy="925295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3">
                <a:hueOff val="913604"/>
                <a:satOff val="4921"/>
                <a:lumOff val="6712"/>
                <a:alphaOff val="0"/>
                <a:shade val="63000"/>
                <a:satMod val="165000"/>
              </a:schemeClr>
            </a:gs>
            <a:gs pos="30000">
              <a:schemeClr val="accent3">
                <a:hueOff val="913604"/>
                <a:satOff val="4921"/>
                <a:lumOff val="6712"/>
                <a:alphaOff val="0"/>
                <a:shade val="58000"/>
                <a:satMod val="165000"/>
              </a:schemeClr>
            </a:gs>
            <a:gs pos="75000">
              <a:schemeClr val="accent3">
                <a:hueOff val="913604"/>
                <a:satOff val="4921"/>
                <a:lumOff val="6712"/>
                <a:alphaOff val="0"/>
                <a:shade val="30000"/>
                <a:satMod val="175000"/>
              </a:schemeClr>
            </a:gs>
            <a:gs pos="100000">
              <a:schemeClr val="accent3">
                <a:hueOff val="913604"/>
                <a:satOff val="4921"/>
                <a:lumOff val="6712"/>
                <a:alphaOff val="0"/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300" kern="1200" dirty="0" smtClean="0"/>
            <a:t>byt</a:t>
          </a:r>
          <a:endParaRPr lang="cs-CZ" sz="3300" kern="1200" dirty="0"/>
        </a:p>
      </dsp:txBody>
      <dsp:txXfrm rot="-5400000">
        <a:off x="3803015" y="987601"/>
        <a:ext cx="636911" cy="732081"/>
      </dsp:txXfrm>
    </dsp:sp>
    <dsp:sp modelId="{C5EFAC9E-5597-4287-87AD-EFE529ABCE75}">
      <dsp:nvSpPr>
        <dsp:cNvPr id="0" name=""/>
        <dsp:cNvSpPr/>
      </dsp:nvSpPr>
      <dsp:spPr>
        <a:xfrm rot="5400000">
          <a:off x="5881761" y="1684781"/>
          <a:ext cx="1063557" cy="925295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3">
                <a:hueOff val="1096325"/>
                <a:satOff val="5905"/>
                <a:lumOff val="8055"/>
                <a:alphaOff val="0"/>
                <a:shade val="63000"/>
                <a:satMod val="165000"/>
              </a:schemeClr>
            </a:gs>
            <a:gs pos="30000">
              <a:schemeClr val="accent3">
                <a:hueOff val="1096325"/>
                <a:satOff val="5905"/>
                <a:lumOff val="8055"/>
                <a:alphaOff val="0"/>
                <a:shade val="58000"/>
                <a:satMod val="165000"/>
              </a:schemeClr>
            </a:gs>
            <a:gs pos="75000">
              <a:schemeClr val="accent3">
                <a:hueOff val="1096325"/>
                <a:satOff val="5905"/>
                <a:lumOff val="8055"/>
                <a:alphaOff val="0"/>
                <a:shade val="30000"/>
                <a:satMod val="175000"/>
              </a:schemeClr>
            </a:gs>
            <a:gs pos="100000">
              <a:schemeClr val="accent3">
                <a:hueOff val="1096325"/>
                <a:satOff val="5905"/>
                <a:lumOff val="8055"/>
                <a:alphaOff val="0"/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100" kern="1200" dirty="0" smtClean="0"/>
            <a:t>dobytek </a:t>
          </a:r>
          <a:endParaRPr lang="cs-CZ" sz="1100" kern="1200" dirty="0"/>
        </a:p>
      </dsp:txBody>
      <dsp:txXfrm rot="-5400000">
        <a:off x="6095084" y="1781388"/>
        <a:ext cx="636911" cy="732081"/>
      </dsp:txXfrm>
    </dsp:sp>
    <dsp:sp modelId="{F10EBBCA-5F66-4935-A7B3-892735AB3BD8}">
      <dsp:nvSpPr>
        <dsp:cNvPr id="0" name=""/>
        <dsp:cNvSpPr/>
      </dsp:nvSpPr>
      <dsp:spPr>
        <a:xfrm>
          <a:off x="2495831" y="2921156"/>
          <a:ext cx="1148642" cy="6381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000C02C-79A6-424F-80A6-46B82ED398BD}">
      <dsp:nvSpPr>
        <dsp:cNvPr id="0" name=""/>
        <dsp:cNvSpPr/>
      </dsp:nvSpPr>
      <dsp:spPr>
        <a:xfrm rot="5400000">
          <a:off x="5397961" y="2514175"/>
          <a:ext cx="1063557" cy="925295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3">
                <a:hueOff val="1279045"/>
                <a:satOff val="6889"/>
                <a:lumOff val="9397"/>
                <a:alphaOff val="0"/>
                <a:shade val="63000"/>
                <a:satMod val="165000"/>
              </a:schemeClr>
            </a:gs>
            <a:gs pos="30000">
              <a:schemeClr val="accent3">
                <a:hueOff val="1279045"/>
                <a:satOff val="6889"/>
                <a:lumOff val="9397"/>
                <a:alphaOff val="0"/>
                <a:shade val="58000"/>
                <a:satMod val="165000"/>
              </a:schemeClr>
            </a:gs>
            <a:gs pos="75000">
              <a:schemeClr val="accent3">
                <a:hueOff val="1279045"/>
                <a:satOff val="6889"/>
                <a:lumOff val="9397"/>
                <a:alphaOff val="0"/>
                <a:shade val="30000"/>
                <a:satMod val="175000"/>
              </a:schemeClr>
            </a:gs>
            <a:gs pos="100000">
              <a:schemeClr val="accent3">
                <a:hueOff val="1279045"/>
                <a:satOff val="6889"/>
                <a:lumOff val="9397"/>
                <a:alphaOff val="0"/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700" kern="1200" dirty="0" smtClean="0"/>
            <a:t>obyčej</a:t>
          </a:r>
          <a:endParaRPr lang="cs-CZ" sz="1700" kern="1200" dirty="0"/>
        </a:p>
      </dsp:txBody>
      <dsp:txXfrm rot="-5400000">
        <a:off x="5611284" y="2610782"/>
        <a:ext cx="636911" cy="732081"/>
      </dsp:txXfrm>
    </dsp:sp>
    <dsp:sp modelId="{7B3B7933-3535-43D9-B184-D6F067A3AA56}">
      <dsp:nvSpPr>
        <dsp:cNvPr id="0" name=""/>
        <dsp:cNvSpPr/>
      </dsp:nvSpPr>
      <dsp:spPr>
        <a:xfrm rot="5400000">
          <a:off x="4914151" y="3343559"/>
          <a:ext cx="1063557" cy="925295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3">
                <a:hueOff val="1461766"/>
                <a:satOff val="7873"/>
                <a:lumOff val="10740"/>
                <a:alphaOff val="0"/>
                <a:shade val="63000"/>
                <a:satMod val="165000"/>
              </a:schemeClr>
            </a:gs>
            <a:gs pos="30000">
              <a:schemeClr val="accent3">
                <a:hueOff val="1461766"/>
                <a:satOff val="7873"/>
                <a:lumOff val="10740"/>
                <a:alphaOff val="0"/>
                <a:shade val="58000"/>
                <a:satMod val="165000"/>
              </a:schemeClr>
            </a:gs>
            <a:gs pos="75000">
              <a:schemeClr val="accent3">
                <a:hueOff val="1461766"/>
                <a:satOff val="7873"/>
                <a:lumOff val="10740"/>
                <a:alphaOff val="0"/>
                <a:shade val="30000"/>
                <a:satMod val="175000"/>
              </a:schemeClr>
            </a:gs>
            <a:gs pos="100000">
              <a:schemeClr val="accent3">
                <a:hueOff val="1461766"/>
                <a:satOff val="7873"/>
                <a:lumOff val="10740"/>
                <a:alphaOff val="0"/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100" kern="1200" dirty="0" smtClean="0"/>
            <a:t>bystrý</a:t>
          </a:r>
          <a:endParaRPr lang="cs-CZ" sz="1100" kern="1200" dirty="0"/>
        </a:p>
      </dsp:txBody>
      <dsp:txXfrm rot="-5400000">
        <a:off x="5127474" y="3440166"/>
        <a:ext cx="636911" cy="732081"/>
      </dsp:txXfrm>
    </dsp:sp>
    <dsp:sp modelId="{C8A685D4-EAFB-41EF-B50F-A3E3E0494139}">
      <dsp:nvSpPr>
        <dsp:cNvPr id="0" name=""/>
        <dsp:cNvSpPr/>
      </dsp:nvSpPr>
      <dsp:spPr>
        <a:xfrm>
          <a:off x="5137709" y="3823904"/>
          <a:ext cx="1186930" cy="6381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59A8709-894D-4C3B-B9A2-4F674363FBDC}">
      <dsp:nvSpPr>
        <dsp:cNvPr id="0" name=""/>
        <dsp:cNvSpPr/>
      </dsp:nvSpPr>
      <dsp:spPr>
        <a:xfrm rot="5400000">
          <a:off x="5881769" y="3412679"/>
          <a:ext cx="1063557" cy="925295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3">
                <a:hueOff val="1644487"/>
                <a:satOff val="8857"/>
                <a:lumOff val="12082"/>
                <a:alphaOff val="0"/>
                <a:shade val="63000"/>
                <a:satMod val="165000"/>
              </a:schemeClr>
            </a:gs>
            <a:gs pos="30000">
              <a:schemeClr val="accent3">
                <a:hueOff val="1644487"/>
                <a:satOff val="8857"/>
                <a:lumOff val="12082"/>
                <a:alphaOff val="0"/>
                <a:shade val="58000"/>
                <a:satMod val="165000"/>
              </a:schemeClr>
            </a:gs>
            <a:gs pos="75000">
              <a:schemeClr val="accent3">
                <a:hueOff val="1644487"/>
                <a:satOff val="8857"/>
                <a:lumOff val="12082"/>
                <a:alphaOff val="0"/>
                <a:shade val="30000"/>
                <a:satMod val="175000"/>
              </a:schemeClr>
            </a:gs>
            <a:gs pos="100000">
              <a:schemeClr val="accent3">
                <a:hueOff val="1644487"/>
                <a:satOff val="8857"/>
                <a:lumOff val="12082"/>
                <a:alphaOff val="0"/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700" kern="1200" dirty="0" smtClean="0"/>
            <a:t>bylina</a:t>
          </a:r>
          <a:endParaRPr lang="cs-CZ" sz="1700" kern="1200" dirty="0"/>
        </a:p>
      </dsp:txBody>
      <dsp:txXfrm rot="-5400000">
        <a:off x="6095092" y="3509286"/>
        <a:ext cx="636911" cy="732081"/>
      </dsp:txXfrm>
    </dsp:sp>
    <dsp:sp modelId="{8CF4F4E7-569C-468B-9E86-DA2C4711192A}">
      <dsp:nvSpPr>
        <dsp:cNvPr id="0" name=""/>
        <dsp:cNvSpPr/>
      </dsp:nvSpPr>
      <dsp:spPr>
        <a:xfrm rot="5400000">
          <a:off x="6763669" y="3416232"/>
          <a:ext cx="1063557" cy="925295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3">
                <a:hueOff val="1827208"/>
                <a:satOff val="9842"/>
                <a:lumOff val="13425"/>
                <a:alphaOff val="0"/>
                <a:shade val="63000"/>
                <a:satMod val="165000"/>
              </a:schemeClr>
            </a:gs>
            <a:gs pos="30000">
              <a:schemeClr val="accent3">
                <a:hueOff val="1827208"/>
                <a:satOff val="9842"/>
                <a:lumOff val="13425"/>
                <a:alphaOff val="0"/>
                <a:shade val="58000"/>
                <a:satMod val="165000"/>
              </a:schemeClr>
            </a:gs>
            <a:gs pos="75000">
              <a:schemeClr val="accent3">
                <a:hueOff val="1827208"/>
                <a:satOff val="9842"/>
                <a:lumOff val="13425"/>
                <a:alphaOff val="0"/>
                <a:shade val="30000"/>
                <a:satMod val="175000"/>
              </a:schemeClr>
            </a:gs>
            <a:gs pos="100000">
              <a:schemeClr val="accent3">
                <a:hueOff val="1827208"/>
                <a:satOff val="9842"/>
                <a:lumOff val="13425"/>
                <a:alphaOff val="0"/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100" kern="1200" dirty="0" smtClean="0"/>
            <a:t>kobyla</a:t>
          </a:r>
          <a:endParaRPr lang="cs-CZ" sz="1100" kern="1200" dirty="0"/>
        </a:p>
      </dsp:txBody>
      <dsp:txXfrm rot="-5400000">
        <a:off x="6976992" y="3512839"/>
        <a:ext cx="636911" cy="732081"/>
      </dsp:txXfrm>
    </dsp:sp>
    <dsp:sp modelId="{D961BD44-002D-4EC7-859E-9D9023F12E00}">
      <dsp:nvSpPr>
        <dsp:cNvPr id="0" name=""/>
        <dsp:cNvSpPr/>
      </dsp:nvSpPr>
      <dsp:spPr>
        <a:xfrm>
          <a:off x="2495831" y="4726652"/>
          <a:ext cx="1148642" cy="6381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203AC69-A5F7-48A2-866A-A6FFA9DFB49A}">
      <dsp:nvSpPr>
        <dsp:cNvPr id="0" name=""/>
        <dsp:cNvSpPr/>
      </dsp:nvSpPr>
      <dsp:spPr>
        <a:xfrm rot="5400000">
          <a:off x="6336155" y="4271258"/>
          <a:ext cx="1063557" cy="925295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3">
                <a:hueOff val="2009929"/>
                <a:satOff val="10826"/>
                <a:lumOff val="14767"/>
                <a:alphaOff val="0"/>
                <a:shade val="63000"/>
                <a:satMod val="165000"/>
              </a:schemeClr>
            </a:gs>
            <a:gs pos="30000">
              <a:schemeClr val="accent3">
                <a:hueOff val="2009929"/>
                <a:satOff val="10826"/>
                <a:lumOff val="14767"/>
                <a:alphaOff val="0"/>
                <a:shade val="58000"/>
                <a:satMod val="165000"/>
              </a:schemeClr>
            </a:gs>
            <a:gs pos="75000">
              <a:schemeClr val="accent3">
                <a:hueOff val="2009929"/>
                <a:satOff val="10826"/>
                <a:lumOff val="14767"/>
                <a:alphaOff val="0"/>
                <a:shade val="30000"/>
                <a:satMod val="175000"/>
              </a:schemeClr>
            </a:gs>
            <a:gs pos="100000">
              <a:schemeClr val="accent3">
                <a:hueOff val="2009929"/>
                <a:satOff val="10826"/>
                <a:lumOff val="14767"/>
                <a:alphaOff val="0"/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900" kern="1200" dirty="0" smtClean="0"/>
            <a:t>býk</a:t>
          </a:r>
          <a:endParaRPr lang="cs-CZ" sz="2900" kern="1200" dirty="0"/>
        </a:p>
      </dsp:txBody>
      <dsp:txXfrm rot="-5400000">
        <a:off x="6549478" y="4367865"/>
        <a:ext cx="636911" cy="732081"/>
      </dsp:txXfrm>
    </dsp:sp>
    <dsp:sp modelId="{C1A8765A-6EF7-4757-AEE7-527A777F1BF5}">
      <dsp:nvSpPr>
        <dsp:cNvPr id="0" name=""/>
        <dsp:cNvSpPr/>
      </dsp:nvSpPr>
      <dsp:spPr>
        <a:xfrm rot="5400000" flipH="1" flipV="1">
          <a:off x="1025085" y="141565"/>
          <a:ext cx="990927" cy="848088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3">
                <a:hueOff val="2192649"/>
                <a:satOff val="11810"/>
                <a:lumOff val="16110"/>
                <a:alphaOff val="0"/>
                <a:shade val="63000"/>
                <a:satMod val="165000"/>
              </a:schemeClr>
            </a:gs>
            <a:gs pos="30000">
              <a:schemeClr val="accent3">
                <a:hueOff val="2192649"/>
                <a:satOff val="11810"/>
                <a:lumOff val="16110"/>
                <a:alphaOff val="0"/>
                <a:shade val="58000"/>
                <a:satMod val="165000"/>
              </a:schemeClr>
            </a:gs>
            <a:gs pos="75000">
              <a:schemeClr val="accent3">
                <a:hueOff val="2192649"/>
                <a:satOff val="11810"/>
                <a:lumOff val="16110"/>
                <a:alphaOff val="0"/>
                <a:shade val="30000"/>
                <a:satMod val="175000"/>
              </a:schemeClr>
            </a:gs>
            <a:gs pos="100000">
              <a:schemeClr val="accent3">
                <a:hueOff val="2192649"/>
                <a:satOff val="11810"/>
                <a:lumOff val="16110"/>
                <a:alphaOff val="0"/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800" kern="1200" dirty="0" smtClean="0"/>
            <a:t>B</a:t>
          </a:r>
          <a:endParaRPr lang="cs-CZ" sz="2800" kern="1200" dirty="0"/>
        </a:p>
      </dsp:txBody>
      <dsp:txXfrm rot="-5400000">
        <a:off x="1227665" y="223397"/>
        <a:ext cx="585766" cy="684425"/>
      </dsp:txXfrm>
    </dsp:sp>
    <dsp:sp modelId="{EE89A689-F6B8-4F4B-8CA1-902717FF5901}">
      <dsp:nvSpPr>
        <dsp:cNvPr id="0" name=""/>
        <dsp:cNvSpPr/>
      </dsp:nvSpPr>
      <dsp:spPr>
        <a:xfrm>
          <a:off x="5137709" y="5629400"/>
          <a:ext cx="1186930" cy="6381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C20BB1-961A-40E7-90D9-1D5A4CFCC3EA}">
      <dsp:nvSpPr>
        <dsp:cNvPr id="0" name=""/>
        <dsp:cNvSpPr/>
      </dsp:nvSpPr>
      <dsp:spPr>
        <a:xfrm rot="5400000">
          <a:off x="6869790" y="5055462"/>
          <a:ext cx="1063557" cy="925295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3">
                <a:hueOff val="2375370"/>
                <a:satOff val="12794"/>
                <a:lumOff val="17452"/>
                <a:alphaOff val="0"/>
                <a:shade val="63000"/>
                <a:satMod val="165000"/>
              </a:schemeClr>
            </a:gs>
            <a:gs pos="30000">
              <a:schemeClr val="accent3">
                <a:hueOff val="2375370"/>
                <a:satOff val="12794"/>
                <a:lumOff val="17452"/>
                <a:alphaOff val="0"/>
                <a:shade val="58000"/>
                <a:satMod val="165000"/>
              </a:schemeClr>
            </a:gs>
            <a:gs pos="75000">
              <a:schemeClr val="accent3">
                <a:hueOff val="2375370"/>
                <a:satOff val="12794"/>
                <a:lumOff val="17452"/>
                <a:alphaOff val="0"/>
                <a:shade val="30000"/>
                <a:satMod val="175000"/>
              </a:schemeClr>
            </a:gs>
            <a:gs pos="100000">
              <a:schemeClr val="accent3">
                <a:hueOff val="2375370"/>
                <a:satOff val="12794"/>
                <a:lumOff val="17452"/>
                <a:alphaOff val="0"/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100" kern="1200" dirty="0" smtClean="0"/>
            <a:t>Přibyslav</a:t>
          </a:r>
          <a:endParaRPr lang="cs-CZ" sz="1100" kern="1200" dirty="0"/>
        </a:p>
      </dsp:txBody>
      <dsp:txXfrm rot="-5400000">
        <a:off x="7083113" y="5152069"/>
        <a:ext cx="636911" cy="73208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28" name="Zástupný symbol pro datum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D0ACA93E-C244-45C5-A910-D0F8783C7F0B}" type="datetimeFigureOut">
              <a:rPr lang="cs-CZ" smtClean="0"/>
              <a:t>5.1.2012</a:t>
            </a:fld>
            <a:endParaRPr lang="cs-CZ"/>
          </a:p>
        </p:txBody>
      </p:sp>
      <p:sp>
        <p:nvSpPr>
          <p:cNvPr id="17" name="Zástupný symbol pro zápatí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cs-CZ"/>
          </a:p>
        </p:txBody>
      </p:sp>
      <p:sp>
        <p:nvSpPr>
          <p:cNvPr id="10" name="Obdélník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Obdélník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bdélník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Obdélník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Přímá spojnice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Přímá spojnice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Přímá spojnice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Přímá spojnice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Přímá spojnice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Přímá spojnice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Obdélník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á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á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á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á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á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Zástupný symbol pro číslo snímku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CD88C90-04E9-4A2A-B2F4-22FB32D649EB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CA93E-C244-45C5-A910-D0F8783C7F0B}" type="datetimeFigureOut">
              <a:rPr lang="cs-CZ" smtClean="0"/>
              <a:t>5.1.2012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88C90-04E9-4A2A-B2F4-22FB32D649EB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CA93E-C244-45C5-A910-D0F8783C7F0B}" type="datetimeFigureOut">
              <a:rPr lang="cs-CZ" smtClean="0"/>
              <a:t>5.1.2012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88C90-04E9-4A2A-B2F4-22FB32D649EB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8" name="Zástupný symbol pro obsah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D0ACA93E-C244-45C5-A910-D0F8783C7F0B}" type="datetimeFigureOut">
              <a:rPr lang="cs-CZ" smtClean="0"/>
              <a:t>5.1.2012</a:t>
            </a:fld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CD88C90-04E9-4A2A-B2F4-22FB32D649EB}" type="slidenum">
              <a:rPr lang="cs-CZ" smtClean="0"/>
              <a:t>‹#›</a:t>
            </a:fld>
            <a:endParaRPr lang="cs-CZ"/>
          </a:p>
        </p:txBody>
      </p:sp>
      <p:sp>
        <p:nvSpPr>
          <p:cNvPr id="10" name="Zástupný symbol pro zápatí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cs-CZ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D0ACA93E-C244-45C5-A910-D0F8783C7F0B}" type="datetimeFigureOut">
              <a:rPr lang="cs-CZ" smtClean="0"/>
              <a:t>5.1.2012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cs-CZ"/>
          </a:p>
        </p:txBody>
      </p:sp>
      <p:sp>
        <p:nvSpPr>
          <p:cNvPr id="9" name="Obdélník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Obdélník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bdélník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Obdélník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Přímá spojnice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Přímá spojnice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Přímá spojnice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Přímá spojnice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Přímá spojnice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Obdélník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á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á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á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á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á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Přímá spojnice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CD88C90-04E9-4A2A-B2F4-22FB32D649EB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CA93E-C244-45C5-A910-D0F8783C7F0B}" type="datetimeFigureOut">
              <a:rPr lang="cs-CZ" smtClean="0"/>
              <a:t>5.1.2012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88C90-04E9-4A2A-B2F4-22FB32D649EB}" type="slidenum">
              <a:rPr lang="cs-CZ" smtClean="0"/>
              <a:t>‹#›</a:t>
            </a:fld>
            <a:endParaRPr lang="cs-CZ"/>
          </a:p>
        </p:txBody>
      </p:sp>
      <p:sp>
        <p:nvSpPr>
          <p:cNvPr id="9" name="Zástupný symbol pro obsah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1" name="Zástupný symbol pro obsah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CA93E-C244-45C5-A910-D0F8783C7F0B}" type="datetimeFigureOut">
              <a:rPr lang="cs-CZ" smtClean="0"/>
              <a:t>5.1.2012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88C90-04E9-4A2A-B2F4-22FB32D649EB}" type="slidenum">
              <a:rPr lang="cs-CZ" smtClean="0"/>
              <a:t>‹#›</a:t>
            </a:fld>
            <a:endParaRPr lang="cs-CZ"/>
          </a:p>
        </p:txBody>
      </p:sp>
      <p:sp>
        <p:nvSpPr>
          <p:cNvPr id="11" name="Zástupný symbol pro obsah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3" name="Zástupný symbol pro obsah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2" name="Zástupný symbol pro text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14" name="Zástupný symbol pro text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6" name="Zástupný symbol pro datum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0ACA93E-C244-45C5-A910-D0F8783C7F0B}" type="datetimeFigureOut">
              <a:rPr lang="cs-CZ" smtClean="0"/>
              <a:t>5.1.2012</a:t>
            </a:fld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CD88C90-04E9-4A2A-B2F4-22FB32D649EB}" type="slidenum">
              <a:rPr lang="cs-CZ" smtClean="0"/>
              <a:t>‹#›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cs-CZ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CA93E-C244-45C5-A910-D0F8783C7F0B}" type="datetimeFigureOut">
              <a:rPr lang="cs-CZ" smtClean="0"/>
              <a:t>5.1.2012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88C90-04E9-4A2A-B2F4-22FB32D649EB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římá spojnice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8" name="Přímá spojnice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Přímá spojnice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Přímá spojnice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bdélník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Přímá spojnice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á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Zástupný symbol pro obsah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1" name="Zástupný symbol pro datum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D0ACA93E-C244-45C5-A910-D0F8783C7F0B}" type="datetimeFigureOut">
              <a:rPr lang="cs-CZ" smtClean="0"/>
              <a:t>5.1.2012</a:t>
            </a:fld>
            <a:endParaRPr lang="cs-CZ"/>
          </a:p>
        </p:txBody>
      </p:sp>
      <p:sp>
        <p:nvSpPr>
          <p:cNvPr id="22" name="Zástupný symbol pro číslo snímku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CD88C90-04E9-4A2A-B2F4-22FB32D649EB}" type="slidenum">
              <a:rPr lang="cs-CZ" smtClean="0"/>
              <a:t>‹#›</a:t>
            </a:fld>
            <a:endParaRPr lang="cs-CZ"/>
          </a:p>
        </p:txBody>
      </p:sp>
      <p:sp>
        <p:nvSpPr>
          <p:cNvPr id="23" name="Zástupný symbol pro zápatí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římá spojnice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á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cs-CZ" smtClean="0"/>
              <a:t>Kliknutím na ikonu přidáte obrázek.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10" name="Přímá spojnice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Obdélník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Přímá spojnice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Přímá spojnice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Přímá spojnice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Zástupný symbol pro datum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0ACA93E-C244-45C5-A910-D0F8783C7F0B}" type="datetimeFigureOut">
              <a:rPr lang="cs-CZ" smtClean="0"/>
              <a:t>5.1.2012</a:t>
            </a:fld>
            <a:endParaRPr lang="cs-CZ"/>
          </a:p>
        </p:txBody>
      </p:sp>
      <p:sp>
        <p:nvSpPr>
          <p:cNvPr id="18" name="Zástupný symbol pro číslo snímku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CD88C90-04E9-4A2A-B2F4-22FB32D649EB}" type="slidenum">
              <a:rPr lang="cs-CZ" smtClean="0"/>
              <a:t>‹#›</a:t>
            </a:fld>
            <a:endParaRPr lang="cs-CZ"/>
          </a:p>
        </p:txBody>
      </p:sp>
      <p:sp>
        <p:nvSpPr>
          <p:cNvPr id="21" name="Zástupný symbol pro zápatí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cs-CZ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římá spojnice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Zástupný symbol pro nadpis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4" name="Zástupný symbol pro datum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D0ACA93E-C244-45C5-A910-D0F8783C7F0B}" type="datetimeFigureOut">
              <a:rPr lang="cs-CZ" smtClean="0"/>
              <a:t>5.1.2012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7" name="Přímá spojnice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Přímá spojnice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Obdélník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Přímá spojnice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á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Zástupný symbol pro číslo snímku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CD88C90-04E9-4A2A-B2F4-22FB32D649EB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Relationship Id="rId4" Type="http://schemas.openxmlformats.org/officeDocument/2006/relationships/image" Target="../media/image8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/>
          <p:cNvSpPr txBox="1"/>
          <p:nvPr/>
        </p:nvSpPr>
        <p:spPr>
          <a:xfrm>
            <a:off x="4572000" y="6093296"/>
            <a:ext cx="3406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ilustrace : office.microsoft.com</a:t>
            </a:r>
          </a:p>
        </p:txBody>
      </p:sp>
      <p:sp>
        <p:nvSpPr>
          <p:cNvPr id="2" name="Ovál 1"/>
          <p:cNvSpPr/>
          <p:nvPr/>
        </p:nvSpPr>
        <p:spPr>
          <a:xfrm>
            <a:off x="8316416" y="5805264"/>
            <a:ext cx="360040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81876184"/>
      </p:ext>
    </p:extLst>
  </p:cSld>
  <p:clrMapOvr>
    <a:masterClrMapping/>
  </p:clrMapOvr>
  <p:transition spd="slow" advClick="0" advTm="6157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Kobyla                            Býk</a:t>
            </a:r>
            <a:endParaRPr lang="cs-CZ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Samice koně, klisna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r>
              <a:rPr lang="cs-CZ" dirty="0" smtClean="0"/>
              <a:t>Samec tura domácího</a:t>
            </a:r>
            <a:endParaRPr lang="cs-CZ" dirty="0"/>
          </a:p>
        </p:txBody>
      </p:sp>
      <p:pic>
        <p:nvPicPr>
          <p:cNvPr id="5122" name="Picture 2" descr="C:\Users\lborakova\AppData\Local\Microsoft\Windows\Temporary Internet Files\Content.IE5\VKXZOA33\MP900178928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924944"/>
            <a:ext cx="3117540" cy="2782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C:\Users\lborakova\AppData\Local\Microsoft\Windows\Temporary Internet Files\Content.IE5\X8N41QHD\MP900426506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492685"/>
            <a:ext cx="2575429" cy="3528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Šipka doprava 4"/>
          <p:cNvSpPr/>
          <p:nvPr/>
        </p:nvSpPr>
        <p:spPr>
          <a:xfrm>
            <a:off x="8244408" y="5877272"/>
            <a:ext cx="360040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97259368"/>
      </p:ext>
    </p:extLst>
  </p:cSld>
  <p:clrMapOvr>
    <a:masterClrMapping/>
  </p:clrMapOvr>
  <p:transition spd="slow" advTm="9225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ovéPole 2"/>
          <p:cNvSpPr txBox="1"/>
          <p:nvPr/>
        </p:nvSpPr>
        <p:spPr>
          <a:xfrm>
            <a:off x="899592" y="4509120"/>
            <a:ext cx="52341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-MĚSTO NA ČESKOMORAVSKÉ VYSOČINĚ,</a:t>
            </a:r>
          </a:p>
          <a:p>
            <a:r>
              <a:rPr lang="cs-CZ" dirty="0" smtClean="0"/>
              <a:t> KTERÝM PROTÉKÁ ŘEKA SÁZAVA</a:t>
            </a:r>
            <a:endParaRPr lang="cs-CZ" dirty="0"/>
          </a:p>
        </p:txBody>
      </p:sp>
      <p:sp>
        <p:nvSpPr>
          <p:cNvPr id="4" name="Obdélník 3"/>
          <p:cNvSpPr/>
          <p:nvPr/>
        </p:nvSpPr>
        <p:spPr>
          <a:xfrm>
            <a:off x="1052121" y="2064940"/>
            <a:ext cx="6777817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cs-CZ" sz="8000" b="1" cap="all" spc="0" dirty="0" smtClean="0">
                <a:ln/>
                <a:solidFill>
                  <a:schemeClr val="accent3">
                    <a:lumMod val="75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PŘIBYSLAV</a:t>
            </a:r>
            <a:endParaRPr lang="cs-CZ" sz="8000" b="1" cap="all" spc="0" dirty="0">
              <a:ln/>
              <a:solidFill>
                <a:schemeClr val="accent3">
                  <a:lumMod val="75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2" name="Ovál 1"/>
          <p:cNvSpPr/>
          <p:nvPr/>
        </p:nvSpPr>
        <p:spPr>
          <a:xfrm>
            <a:off x="8316416" y="5877272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5" name="Obrázek 4" descr="C:\Users\lborakova\AppData\Local\Microsoft\Windows\Temporary Internet Files\Content.IE5\AD1QSZ8C\MP900178912[1]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294" y="5301209"/>
            <a:ext cx="2515921" cy="119759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9376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9684">
        <p14:switch dir="r"/>
      </p:transition>
    </mc:Choice>
    <mc:Fallback xmlns="">
      <p:transition spd="slow" advTm="9684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/>
          <p:nvPr/>
        </p:nvSpPr>
        <p:spPr>
          <a:xfrm>
            <a:off x="971600" y="3356992"/>
            <a:ext cx="460851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cs-CZ" sz="96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B</a:t>
            </a:r>
            <a:endParaRPr lang="cs-CZ" sz="96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2566483233"/>
              </p:ext>
            </p:extLst>
          </p:nvPr>
        </p:nvGraphicFramePr>
        <p:xfrm>
          <a:off x="0" y="188640"/>
          <a:ext cx="8820472" cy="64804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TextovéPole 1"/>
          <p:cNvSpPr txBox="1"/>
          <p:nvPr/>
        </p:nvSpPr>
        <p:spPr>
          <a:xfrm>
            <a:off x="323528" y="1988840"/>
            <a:ext cx="2016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Vyjmenovaná slova</a:t>
            </a:r>
            <a:endParaRPr lang="cs-CZ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Šipka doprava 2"/>
          <p:cNvSpPr/>
          <p:nvPr/>
        </p:nvSpPr>
        <p:spPr>
          <a:xfrm>
            <a:off x="7956376" y="6309320"/>
            <a:ext cx="504056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16615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16252">
        <p:checker/>
      </p:transition>
    </mc:Choice>
    <mc:Fallback xmlns="">
      <p:transition spd="slow" advTm="16252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BDD492B-230B-4856-8769-91F29C81B3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graphicEl>
                                              <a:dgm id="{4BDD492B-230B-4856-8769-91F29C81B3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graphicEl>
                                              <a:dgm id="{4BDD492B-230B-4856-8769-91F29C81B3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graphicEl>
                                              <a:dgm id="{4BDD492B-230B-4856-8769-91F29C81B35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3CBBA2C-B2BF-4B87-9FA4-F15693ADC42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graphicEl>
                                              <a:dgm id="{53CBBA2C-B2BF-4B87-9FA4-F15693ADC42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graphicEl>
                                              <a:dgm id="{53CBBA2C-B2BF-4B87-9FA4-F15693ADC42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graphicEl>
                                              <a:dgm id="{53CBBA2C-B2BF-4B87-9FA4-F15693ADC42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2D5C1C7-CEFC-4E86-86BF-B18B6314D4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graphicEl>
                                              <a:dgm id="{82D5C1C7-CEFC-4E86-86BF-B18B6314D4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graphicEl>
                                              <a:dgm id="{82D5C1C7-CEFC-4E86-86BF-B18B6314D4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graphicEl>
                                              <a:dgm id="{82D5C1C7-CEFC-4E86-86BF-B18B6314D48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87DEBFF-1FAA-47DA-9648-5715E37D90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graphicEl>
                                              <a:dgm id="{C87DEBFF-1FAA-47DA-9648-5715E37D90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>
                                            <p:graphicEl>
                                              <a:dgm id="{C87DEBFF-1FAA-47DA-9648-5715E37D90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>
                                            <p:graphicEl>
                                              <a:dgm id="{C87DEBFF-1FAA-47DA-9648-5715E37D901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AFEEA97-3BD1-4E5A-99FE-F76FC8BF26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>
                                            <p:graphicEl>
                                              <a:dgm id="{AAFEEA97-3BD1-4E5A-99FE-F76FC8BF26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>
                                            <p:graphicEl>
                                              <a:dgm id="{AAFEEA97-3BD1-4E5A-99FE-F76FC8BF26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>
                                            <p:graphicEl>
                                              <a:dgm id="{AAFEEA97-3BD1-4E5A-99FE-F76FC8BF260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27C3ADB-57D8-4E3B-9099-36B73B3CEC6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>
                                            <p:graphicEl>
                                              <a:dgm id="{327C3ADB-57D8-4E3B-9099-36B73B3CEC6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>
                                            <p:graphicEl>
                                              <a:dgm id="{327C3ADB-57D8-4E3B-9099-36B73B3CEC6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>
                                            <p:graphicEl>
                                              <a:dgm id="{327C3ADB-57D8-4E3B-9099-36B73B3CEC6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55F5821-19B3-46B5-8C4A-36FF2E68B4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>
                                            <p:graphicEl>
                                              <a:dgm id="{E55F5821-19B3-46B5-8C4A-36FF2E68B4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>
                                            <p:graphicEl>
                                              <a:dgm id="{E55F5821-19B3-46B5-8C4A-36FF2E68B4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>
                                            <p:graphicEl>
                                              <a:dgm id="{E55F5821-19B3-46B5-8C4A-36FF2E68B4C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DA826BF-928E-41F1-B5E2-69B7FA4F01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">
                                            <p:graphicEl>
                                              <a:dgm id="{0DA826BF-928E-41F1-B5E2-69B7FA4F01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">
                                            <p:graphicEl>
                                              <a:dgm id="{0DA826BF-928E-41F1-B5E2-69B7FA4F01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">
                                            <p:graphicEl>
                                              <a:dgm id="{0DA826BF-928E-41F1-B5E2-69B7FA4F019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7E3ACE9-E025-4A37-A5F4-3948E96EE0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">
                                            <p:graphicEl>
                                              <a:dgm id="{27E3ACE9-E025-4A37-A5F4-3948E96EE0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">
                                            <p:graphicEl>
                                              <a:dgm id="{27E3ACE9-E025-4A37-A5F4-3948E96EE0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">
                                            <p:graphicEl>
                                              <a:dgm id="{27E3ACE9-E025-4A37-A5F4-3948E96EE03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5EFAC9E-5597-4287-87AD-EFE529ABCE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">
                                            <p:graphicEl>
                                              <a:dgm id="{C5EFAC9E-5597-4287-87AD-EFE529ABCE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">
                                            <p:graphicEl>
                                              <a:dgm id="{C5EFAC9E-5597-4287-87AD-EFE529ABCE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">
                                            <p:graphicEl>
                                              <a:dgm id="{C5EFAC9E-5597-4287-87AD-EFE529ABCE7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10EBBCA-5F66-4935-A7B3-892735AB3B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">
                                            <p:graphicEl>
                                              <a:dgm id="{F10EBBCA-5F66-4935-A7B3-892735AB3B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">
                                            <p:graphicEl>
                                              <a:dgm id="{F10EBBCA-5F66-4935-A7B3-892735AB3B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">
                                            <p:graphicEl>
                                              <a:dgm id="{F10EBBCA-5F66-4935-A7B3-892735AB3BD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000C02C-79A6-424F-80A6-46B82ED398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">
                                            <p:graphicEl>
                                              <a:dgm id="{2000C02C-79A6-424F-80A6-46B82ED398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">
                                            <p:graphicEl>
                                              <a:dgm id="{2000C02C-79A6-424F-80A6-46B82ED398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">
                                            <p:graphicEl>
                                              <a:dgm id="{2000C02C-79A6-424F-80A6-46B82ED398B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B3B7933-3535-43D9-B184-D6F067A3AA5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">
                                            <p:graphicEl>
                                              <a:dgm id="{7B3B7933-3535-43D9-B184-D6F067A3AA5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">
                                            <p:graphicEl>
                                              <a:dgm id="{7B3B7933-3535-43D9-B184-D6F067A3AA5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">
                                            <p:graphicEl>
                                              <a:dgm id="{7B3B7933-3535-43D9-B184-D6F067A3AA5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8A685D4-EAFB-41EF-B50F-A3E3E049413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">
                                            <p:graphicEl>
                                              <a:dgm id="{C8A685D4-EAFB-41EF-B50F-A3E3E049413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">
                                            <p:graphicEl>
                                              <a:dgm id="{C8A685D4-EAFB-41EF-B50F-A3E3E049413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">
                                            <p:graphicEl>
                                              <a:dgm id="{C8A685D4-EAFB-41EF-B50F-A3E3E049413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59A8709-894D-4C3B-B9A2-4F674363FBD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">
                                            <p:graphicEl>
                                              <a:dgm id="{859A8709-894D-4C3B-B9A2-4F674363FBD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">
                                            <p:graphicEl>
                                              <a:dgm id="{859A8709-894D-4C3B-B9A2-4F674363FBD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">
                                            <p:graphicEl>
                                              <a:dgm id="{859A8709-894D-4C3B-B9A2-4F674363FBD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CF4F4E7-569C-468B-9E86-DA2C4711192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">
                                            <p:graphicEl>
                                              <a:dgm id="{8CF4F4E7-569C-468B-9E86-DA2C4711192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">
                                            <p:graphicEl>
                                              <a:dgm id="{8CF4F4E7-569C-468B-9E86-DA2C4711192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">
                                            <p:graphicEl>
                                              <a:dgm id="{8CF4F4E7-569C-468B-9E86-DA2C4711192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961BD44-002D-4EC7-859E-9D9023F12E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">
                                            <p:graphicEl>
                                              <a:dgm id="{D961BD44-002D-4EC7-859E-9D9023F12E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">
                                            <p:graphicEl>
                                              <a:dgm id="{D961BD44-002D-4EC7-859E-9D9023F12E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4">
                                            <p:graphicEl>
                                              <a:dgm id="{D961BD44-002D-4EC7-859E-9D9023F12E0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203AC69-A5F7-48A2-866A-A6FFA9DFB4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">
                                            <p:graphicEl>
                                              <a:dgm id="{8203AC69-A5F7-48A2-866A-A6FFA9DFB4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">
                                            <p:graphicEl>
                                              <a:dgm id="{8203AC69-A5F7-48A2-866A-A6FFA9DFB4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4">
                                            <p:graphicEl>
                                              <a:dgm id="{8203AC69-A5F7-48A2-866A-A6FFA9DFB49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1A8765A-6EF7-4757-AEE7-527A777F1B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4">
                                            <p:graphicEl>
                                              <a:dgm id="{C1A8765A-6EF7-4757-AEE7-527A777F1B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4">
                                            <p:graphicEl>
                                              <a:dgm id="{C1A8765A-6EF7-4757-AEE7-527A777F1B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4">
                                            <p:graphicEl>
                                              <a:dgm id="{C1A8765A-6EF7-4757-AEE7-527A777F1BF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E89A689-F6B8-4F4B-8CA1-902717FF59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4">
                                            <p:graphicEl>
                                              <a:dgm id="{EE89A689-F6B8-4F4B-8CA1-902717FF59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4">
                                            <p:graphicEl>
                                              <a:dgm id="{EE89A689-F6B8-4F4B-8CA1-902717FF59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4">
                                            <p:graphicEl>
                                              <a:dgm id="{EE89A689-F6B8-4F4B-8CA1-902717FF590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DC20BB1-961A-40E7-90D9-1D5A4CFCC3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4">
                                            <p:graphicEl>
                                              <a:dgm id="{DDC20BB1-961A-40E7-90D9-1D5A4CFCC3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4">
                                            <p:graphicEl>
                                              <a:dgm id="{DDC20BB1-961A-40E7-90D9-1D5A4CFCC3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4">
                                            <p:graphicEl>
                                              <a:dgm id="{DDC20BB1-961A-40E7-90D9-1D5A4CFCC3E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>
                <a:solidFill>
                  <a:schemeClr val="accent3">
                    <a:lumMod val="50000"/>
                  </a:schemeClr>
                </a:solidFill>
              </a:rPr>
              <a:t>Přehled vyjmenovaných slov po B</a:t>
            </a:r>
            <a:endParaRPr lang="cs-CZ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ln>
            <a:solidFill>
              <a:schemeClr val="accent1"/>
            </a:solidFill>
          </a:ln>
        </p:spPr>
        <p:txBody>
          <a:bodyPr>
            <a:normAutofit fontScale="92500" lnSpcReduction="20000"/>
          </a:bodyPr>
          <a:lstStyle/>
          <a:p>
            <a:r>
              <a:rPr lang="cs-CZ" dirty="0" smtClean="0">
                <a:solidFill>
                  <a:schemeClr val="accent3">
                    <a:lumMod val="75000"/>
                  </a:schemeClr>
                </a:solidFill>
              </a:rPr>
              <a:t>Být</a:t>
            </a:r>
          </a:p>
          <a:p>
            <a:r>
              <a:rPr lang="cs-CZ" dirty="0" smtClean="0">
                <a:solidFill>
                  <a:schemeClr val="accent3">
                    <a:lumMod val="75000"/>
                  </a:schemeClr>
                </a:solidFill>
              </a:rPr>
              <a:t>Bydlit</a:t>
            </a:r>
          </a:p>
          <a:p>
            <a:r>
              <a:rPr lang="cs-CZ" dirty="0" smtClean="0">
                <a:solidFill>
                  <a:schemeClr val="accent3">
                    <a:lumMod val="75000"/>
                  </a:schemeClr>
                </a:solidFill>
              </a:rPr>
              <a:t>Obyvatel</a:t>
            </a:r>
          </a:p>
          <a:p>
            <a:r>
              <a:rPr lang="cs-CZ" dirty="0" smtClean="0">
                <a:solidFill>
                  <a:schemeClr val="accent3">
                    <a:lumMod val="75000"/>
                  </a:schemeClr>
                </a:solidFill>
              </a:rPr>
              <a:t>Byt</a:t>
            </a:r>
          </a:p>
          <a:p>
            <a:r>
              <a:rPr lang="cs-CZ" dirty="0" smtClean="0">
                <a:solidFill>
                  <a:schemeClr val="accent3">
                    <a:lumMod val="75000"/>
                  </a:schemeClr>
                </a:solidFill>
              </a:rPr>
              <a:t>Příbytek</a:t>
            </a:r>
          </a:p>
          <a:p>
            <a:r>
              <a:rPr lang="cs-CZ" dirty="0" smtClean="0">
                <a:solidFill>
                  <a:schemeClr val="accent3">
                    <a:lumMod val="75000"/>
                  </a:schemeClr>
                </a:solidFill>
              </a:rPr>
              <a:t>Nábytek </a:t>
            </a:r>
          </a:p>
          <a:p>
            <a:r>
              <a:rPr lang="cs-CZ" dirty="0" smtClean="0">
                <a:solidFill>
                  <a:schemeClr val="accent3">
                    <a:lumMod val="75000"/>
                  </a:schemeClr>
                </a:solidFill>
              </a:rPr>
              <a:t>Dobytek</a:t>
            </a:r>
          </a:p>
          <a:p>
            <a:r>
              <a:rPr lang="cs-CZ" dirty="0" smtClean="0">
                <a:solidFill>
                  <a:schemeClr val="accent3">
                    <a:lumMod val="75000"/>
                  </a:schemeClr>
                </a:solidFill>
              </a:rPr>
              <a:t>Obyčej</a:t>
            </a:r>
          </a:p>
          <a:p>
            <a:r>
              <a:rPr lang="cs-CZ" dirty="0" smtClean="0">
                <a:solidFill>
                  <a:schemeClr val="accent3">
                    <a:lumMod val="75000"/>
                  </a:schemeClr>
                </a:solidFill>
              </a:rPr>
              <a:t>Bystrý</a:t>
            </a:r>
          </a:p>
          <a:p>
            <a:r>
              <a:rPr lang="cs-CZ" dirty="0" smtClean="0">
                <a:solidFill>
                  <a:schemeClr val="accent3">
                    <a:lumMod val="75000"/>
                  </a:schemeClr>
                </a:solidFill>
              </a:rPr>
              <a:t>Bylina</a:t>
            </a:r>
          </a:p>
          <a:p>
            <a:r>
              <a:rPr lang="cs-CZ" dirty="0" smtClean="0">
                <a:solidFill>
                  <a:schemeClr val="accent3">
                    <a:lumMod val="75000"/>
                  </a:schemeClr>
                </a:solidFill>
              </a:rPr>
              <a:t>Kobyla</a:t>
            </a:r>
          </a:p>
          <a:p>
            <a:r>
              <a:rPr lang="cs-CZ" dirty="0" smtClean="0">
                <a:solidFill>
                  <a:schemeClr val="accent3">
                    <a:lumMod val="75000"/>
                  </a:schemeClr>
                </a:solidFill>
              </a:rPr>
              <a:t>Býk</a:t>
            </a:r>
          </a:p>
          <a:p>
            <a:r>
              <a:rPr lang="cs-CZ" dirty="0" smtClean="0">
                <a:solidFill>
                  <a:schemeClr val="accent3">
                    <a:lumMod val="75000"/>
                  </a:schemeClr>
                </a:solidFill>
              </a:rPr>
              <a:t>Přibyslav</a:t>
            </a:r>
          </a:p>
          <a:p>
            <a:pPr marL="0" indent="0">
              <a:buNone/>
            </a:pPr>
            <a:endParaRPr lang="cs-CZ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4" name="Ovál 3"/>
          <p:cNvSpPr/>
          <p:nvPr/>
        </p:nvSpPr>
        <p:spPr>
          <a:xfrm>
            <a:off x="8316416" y="5805264"/>
            <a:ext cx="360040" cy="4320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12249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492">
        <p:blinds dir="vert"/>
      </p:transition>
    </mc:Choice>
    <mc:Fallback xmlns="">
      <p:transition spd="slow" advTm="5492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ástupný symbol pro obsah 7"/>
          <p:cNvSpPr>
            <a:spLocks noGrp="1"/>
          </p:cNvSpPr>
          <p:nvPr>
            <p:ph sz="quarter" idx="1"/>
          </p:nvPr>
        </p:nvSpPr>
        <p:spPr>
          <a:xfrm>
            <a:off x="395536" y="404664"/>
            <a:ext cx="3657600" cy="5767536"/>
          </a:xfrm>
        </p:spPr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cs-CZ" sz="4800" b="1" dirty="0" smtClean="0">
                <a:ln/>
                <a:solidFill>
                  <a:schemeClr val="accent3"/>
                </a:solidFill>
              </a:rPr>
              <a:t> BÝT</a:t>
            </a:r>
            <a:endParaRPr lang="cs-CZ" sz="4800" b="1" dirty="0">
              <a:ln/>
              <a:solidFill>
                <a:schemeClr val="accent3"/>
              </a:solidFill>
            </a:endParaRPr>
          </a:p>
          <a:p>
            <a:pPr marL="0" indent="0">
              <a:buNone/>
            </a:pPr>
            <a:endParaRPr lang="cs-CZ" sz="4800" b="1" dirty="0">
              <a:ln/>
              <a:solidFill>
                <a:schemeClr val="accent3"/>
              </a:solidFill>
            </a:endParaRPr>
          </a:p>
        </p:txBody>
      </p:sp>
      <p:sp>
        <p:nvSpPr>
          <p:cNvPr id="9" name="Zástupný symbol pro obsah 8"/>
          <p:cNvSpPr>
            <a:spLocks noGrp="1"/>
          </p:cNvSpPr>
          <p:nvPr>
            <p:ph sz="quarter" idx="2"/>
          </p:nvPr>
        </p:nvSpPr>
        <p:spPr>
          <a:xfrm>
            <a:off x="4616600" y="297557"/>
            <a:ext cx="3888775" cy="5767536"/>
          </a:xfrm>
        </p:spPr>
        <p:txBody>
          <a:bodyPr/>
          <a:lstStyle/>
          <a:p>
            <a:endParaRPr lang="cs-CZ" dirty="0" smtClean="0"/>
          </a:p>
          <a:p>
            <a:endParaRPr lang="cs-CZ" dirty="0"/>
          </a:p>
          <a:p>
            <a:pPr lvl="1"/>
            <a:r>
              <a:rPr lang="cs-CZ" sz="1800" dirty="0" smtClean="0"/>
              <a:t>-  místo kde žiju, mám domov</a:t>
            </a:r>
          </a:p>
        </p:txBody>
      </p:sp>
      <p:sp>
        <p:nvSpPr>
          <p:cNvPr id="11" name="TextovéPole 10"/>
          <p:cNvSpPr txBox="1"/>
          <p:nvPr/>
        </p:nvSpPr>
        <p:spPr>
          <a:xfrm>
            <a:off x="467545" y="1196752"/>
            <a:ext cx="38164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- být někde přítomen, vyskytovat se někde, existovat, nacházet se</a:t>
            </a:r>
            <a:endParaRPr lang="cs-CZ" dirty="0"/>
          </a:p>
        </p:txBody>
      </p:sp>
      <p:pic>
        <p:nvPicPr>
          <p:cNvPr id="3074" name="Picture 2" descr="C:\Users\lborakova\AppData\Local\Microsoft\Windows\Temporary Internet Files\Content.IE5\YW1XOIBA\MP900446563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650" y="2276872"/>
            <a:ext cx="3092799" cy="4005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Obdélník 11"/>
          <p:cNvSpPr/>
          <p:nvPr/>
        </p:nvSpPr>
        <p:spPr>
          <a:xfrm>
            <a:off x="4792282" y="287250"/>
            <a:ext cx="310854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cs-CZ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BYDLIT</a:t>
            </a:r>
          </a:p>
          <a:p>
            <a:pPr algn="ctr"/>
            <a:r>
              <a:rPr lang="cs-CZ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cs-CZ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3" name="TextovéPole 12"/>
          <p:cNvSpPr txBox="1"/>
          <p:nvPr/>
        </p:nvSpPr>
        <p:spPr>
          <a:xfrm>
            <a:off x="6198279" y="476672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cs-CZ" dirty="0"/>
          </a:p>
        </p:txBody>
      </p:sp>
      <p:pic>
        <p:nvPicPr>
          <p:cNvPr id="3075" name="Picture 3" descr="C:\Users\lborakova\AppData\Local\Microsoft\Windows\Temporary Internet Files\Content.IE5\3ARE7DCK\MC900410889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447258"/>
            <a:ext cx="3633911" cy="3664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lačítko akce: Dopředu nebo Další 14">
            <a:hlinkClick r:id="" action="ppaction://hlinkshowjump?jump=nextslide" highlightClick="1"/>
          </p:cNvPr>
          <p:cNvSpPr/>
          <p:nvPr/>
        </p:nvSpPr>
        <p:spPr>
          <a:xfrm>
            <a:off x="7956376" y="6381328"/>
            <a:ext cx="648072" cy="36004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TextovéPole 15"/>
          <p:cNvSpPr txBox="1"/>
          <p:nvPr/>
        </p:nvSpPr>
        <p:spPr>
          <a:xfrm>
            <a:off x="8172400" y="26369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445570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6773">
        <p:checker/>
      </p:transition>
    </mc:Choice>
    <mc:Fallback xmlns="">
      <p:transition spd="slow" advTm="6773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395536" y="332656"/>
            <a:ext cx="8075240" cy="6005264"/>
          </a:xfrm>
        </p:spPr>
        <p:txBody>
          <a:bodyPr>
            <a:normAutofit/>
          </a:bodyPr>
          <a:lstStyle/>
          <a:p>
            <a:r>
              <a:rPr lang="cs-CZ" sz="7200" dirty="0" smtClean="0"/>
              <a:t> obyvatel</a:t>
            </a:r>
          </a:p>
          <a:p>
            <a:r>
              <a:rPr lang="cs-CZ" sz="1800" dirty="0" smtClean="0"/>
              <a:t>ten, kdo někde bydlí, něco obývá</a:t>
            </a:r>
          </a:p>
          <a:p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r>
              <a:rPr lang="cs-CZ" sz="8000" dirty="0" smtClean="0"/>
              <a:t>  byt</a:t>
            </a:r>
          </a:p>
          <a:p>
            <a:r>
              <a:rPr lang="cs-CZ" sz="1800" dirty="0" smtClean="0"/>
              <a:t>místnosti k bydlení, obydlí</a:t>
            </a:r>
          </a:p>
          <a:p>
            <a:endParaRPr lang="cs-CZ" sz="1800" dirty="0"/>
          </a:p>
        </p:txBody>
      </p:sp>
      <p:pic>
        <p:nvPicPr>
          <p:cNvPr id="1026" name="Picture 2" descr="C:\Users\lborakova\AppData\Local\Microsoft\Windows\Temporary Internet Files\Content.IE5\YW1XOIBA\MP900403195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6588" y="1412776"/>
            <a:ext cx="2452268" cy="1872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lborakova\AppData\Local\Microsoft\Windows\Temporary Internet Files\Content.IE5\YW1XOIBA\MC900230307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189149"/>
            <a:ext cx="3090802" cy="1827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Šipka doprava 1"/>
          <p:cNvSpPr/>
          <p:nvPr/>
        </p:nvSpPr>
        <p:spPr>
          <a:xfrm>
            <a:off x="8028384" y="6309320"/>
            <a:ext cx="432048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96114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Tm="8367">
        <p14:glitter pattern="hexagon"/>
      </p:transition>
    </mc:Choice>
    <mc:Fallback xmlns="">
      <p:transition spd="slow" advTm="836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ástupný symbol pro obsah 7"/>
          <p:cNvSpPr>
            <a:spLocks noGrp="1"/>
          </p:cNvSpPr>
          <p:nvPr>
            <p:ph sz="quarter" idx="1"/>
          </p:nvPr>
        </p:nvSpPr>
        <p:spPr>
          <a:xfrm>
            <a:off x="295014" y="211940"/>
            <a:ext cx="3657600" cy="6264696"/>
          </a:xfrm>
        </p:spPr>
        <p:txBody>
          <a:bodyPr/>
          <a:lstStyle/>
          <a:p>
            <a:r>
              <a:rPr lang="cs-CZ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PŘÍBYTEK</a:t>
            </a:r>
          </a:p>
          <a:p>
            <a:pPr marL="0" indent="0">
              <a:buNone/>
            </a:pPr>
            <a:r>
              <a:rPr lang="cs-CZ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cs-CZ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obydlí, byt</a:t>
            </a:r>
            <a:endParaRPr lang="cs-CZ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Zástupný symbol pro obsah 8"/>
          <p:cNvSpPr>
            <a:spLocks noGrp="1"/>
          </p:cNvSpPr>
          <p:nvPr>
            <p:ph sz="quarter" idx="2"/>
          </p:nvPr>
        </p:nvSpPr>
        <p:spPr>
          <a:xfrm>
            <a:off x="4860032" y="260648"/>
            <a:ext cx="3657600" cy="6300192"/>
          </a:xfrm>
        </p:spPr>
        <p:txBody>
          <a:bodyPr/>
          <a:lstStyle/>
          <a:p>
            <a:r>
              <a:rPr lang="cs-CZ" dirty="0" smtClean="0"/>
              <a:t>     </a:t>
            </a:r>
            <a:r>
              <a:rPr lang="cs-CZ" sz="2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NÁBYTEK</a:t>
            </a:r>
          </a:p>
          <a:p>
            <a:r>
              <a:rPr lang="cs-CZ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věci, které slouží k zařízení bytu</a:t>
            </a:r>
            <a:endParaRPr lang="cs-CZ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8" name="Picture 6" descr="C:\Users\lborakova\AppData\Local\Microsoft\Windows\Temporary Internet Files\Content.IE5\0ZRWFJ9A\MP900400905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060848"/>
            <a:ext cx="2081784" cy="3121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C:\Users\lborakova\AppData\Local\Microsoft\Windows\Temporary Internet Files\Content.IE5\VKXZOA33\MC900280920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060848"/>
            <a:ext cx="2829574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Šipka doprava 1"/>
          <p:cNvSpPr/>
          <p:nvPr/>
        </p:nvSpPr>
        <p:spPr>
          <a:xfrm>
            <a:off x="8244408" y="5805264"/>
            <a:ext cx="432048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27987604"/>
      </p:ext>
    </p:extLst>
  </p:cSld>
  <p:clrMapOvr>
    <a:masterClrMapping/>
  </p:clrMapOvr>
  <p:transition spd="slow" advTm="9398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u="sng" dirty="0">
                <a:solidFill>
                  <a:srgbClr val="FF0000"/>
                </a:solidFill>
              </a:rPr>
              <a:t>dobytek</a:t>
            </a:r>
          </a:p>
        </p:txBody>
      </p:sp>
      <p:pic>
        <p:nvPicPr>
          <p:cNvPr id="1029" name="Picture 5" descr="C:\Users\lborakova\AppData\Local\Microsoft\Windows\Temporary Internet Files\Content.IE5\IG2TXE3Y\MP900406535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" y="1700808"/>
            <a:ext cx="3901440" cy="2599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ovéPole 3"/>
          <p:cNvSpPr txBox="1"/>
          <p:nvPr/>
        </p:nvSpPr>
        <p:spPr>
          <a:xfrm>
            <a:off x="2621280" y="5013176"/>
            <a:ext cx="45577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Hospodářská zvířata, skot, ovce,  kozy</a:t>
            </a:r>
            <a:endParaRPr lang="cs-CZ" dirty="0"/>
          </a:p>
        </p:txBody>
      </p:sp>
      <p:pic>
        <p:nvPicPr>
          <p:cNvPr id="1030" name="Picture 6" descr="C:\Users\lborakova\AppData\Local\Microsoft\Windows\Temporary Internet Files\Content.IE5\0ZRWFJ9A\MP900227578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383608"/>
            <a:ext cx="2047880" cy="3110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Šipka doprava 2"/>
          <p:cNvSpPr/>
          <p:nvPr/>
        </p:nvSpPr>
        <p:spPr>
          <a:xfrm>
            <a:off x="8276064" y="5877272"/>
            <a:ext cx="328384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16061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8373">
        <p:checker/>
      </p:transition>
    </mc:Choice>
    <mc:Fallback xmlns="">
      <p:transition spd="slow" advTm="8373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>
                <a:solidFill>
                  <a:schemeClr val="accent1">
                    <a:lumMod val="50000"/>
                  </a:schemeClr>
                </a:solidFill>
              </a:rPr>
              <a:t>OBYČEJ                           BYSTRÝ</a:t>
            </a:r>
            <a:r>
              <a:rPr lang="cs-CZ" dirty="0" smtClean="0"/>
              <a:t/>
            </a:r>
            <a:br>
              <a:rPr lang="cs-CZ" dirty="0" smtClean="0"/>
            </a:b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539552" y="1556792"/>
            <a:ext cx="26661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- ustálený způsob, zvyk</a:t>
            </a:r>
            <a:endParaRPr lang="cs-CZ" dirty="0"/>
          </a:p>
        </p:txBody>
      </p:sp>
      <p:sp>
        <p:nvSpPr>
          <p:cNvPr id="6" name="TextovéPole 5"/>
          <p:cNvSpPr txBox="1"/>
          <p:nvPr/>
        </p:nvSpPr>
        <p:spPr>
          <a:xfrm>
            <a:off x="5220072" y="1628800"/>
            <a:ext cx="27574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-chytrý, učenlivý, rychlý</a:t>
            </a:r>
            <a:endParaRPr lang="cs-CZ" dirty="0"/>
          </a:p>
        </p:txBody>
      </p:sp>
      <p:pic>
        <p:nvPicPr>
          <p:cNvPr id="2050" name="Picture 2" descr="C:\Users\lborakova\AppData\Local\Microsoft\Windows\Temporary Internet Files\Content.IE5\VKXZOA33\MC900083469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1" y="2636912"/>
            <a:ext cx="1829789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lborakova\AppData\Local\Microsoft\Windows\Temporary Internet Files\Content.IE5\X8N41QHD\MC900384400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2924944"/>
            <a:ext cx="2020494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Šipka doprava 2"/>
          <p:cNvSpPr/>
          <p:nvPr/>
        </p:nvSpPr>
        <p:spPr>
          <a:xfrm>
            <a:off x="8316416" y="5877272"/>
            <a:ext cx="360040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23909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5076">
        <p:checker/>
      </p:transition>
    </mc:Choice>
    <mc:Fallback xmlns="">
      <p:transition spd="slow" advTm="5076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i="1" dirty="0" smtClean="0">
                <a:solidFill>
                  <a:srgbClr val="FF0000"/>
                </a:solidFill>
              </a:rPr>
              <a:t>BYLINA</a:t>
            </a:r>
            <a:endParaRPr lang="cs-CZ" b="1" i="1" dirty="0">
              <a:solidFill>
                <a:srgbClr val="FF0000"/>
              </a:solidFill>
            </a:endParaRPr>
          </a:p>
        </p:txBody>
      </p:sp>
      <p:pic>
        <p:nvPicPr>
          <p:cNvPr id="4099" name="Picture 3" descr="C:\Users\lborakova\AppData\Local\Microsoft\Windows\Temporary Internet Files\Content.IE5\X8N41QHD\MP900411658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32656"/>
            <a:ext cx="1769920" cy="2204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lborakova\AppData\Local\Microsoft\Windows\Temporary Internet Files\Content.IE5\IG2TXE3Y\MP900411659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36912"/>
            <a:ext cx="2719502" cy="2708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lborakova\AppData\Local\Microsoft\Windows\Temporary Internet Files\Content.IE5\9W9H4S5E\MP900422833[1]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897287"/>
            <a:ext cx="3137570" cy="2897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C:\Users\lborakova\AppData\Local\Microsoft\Windows\Temporary Internet Files\Content.IE5\9W9H4S5E\MP900411657[1]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220829"/>
            <a:ext cx="3384376" cy="2710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ovéPole 2"/>
          <p:cNvSpPr txBox="1"/>
          <p:nvPr/>
        </p:nvSpPr>
        <p:spPr>
          <a:xfrm>
            <a:off x="4716016" y="980728"/>
            <a:ext cx="40324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-rostlina s nedřevnatým stonkem</a:t>
            </a:r>
            <a:endParaRPr lang="cs-CZ" dirty="0"/>
          </a:p>
        </p:txBody>
      </p:sp>
      <p:sp>
        <p:nvSpPr>
          <p:cNvPr id="4" name="Šipka doprava 3"/>
          <p:cNvSpPr/>
          <p:nvPr/>
        </p:nvSpPr>
        <p:spPr>
          <a:xfrm>
            <a:off x="8316416" y="5805264"/>
            <a:ext cx="216024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28105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4881">
        <p:checker/>
      </p:transition>
    </mc:Choice>
    <mc:Fallback xmlns="">
      <p:transition spd="slow" advTm="4881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0.8|1.5|1.3|1|1.2|0.8|1.1|0.6|1|0.6|1.2|0.5|1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rkýř">
  <a:themeElements>
    <a:clrScheme name="Arkýř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Arkýř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rkýř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188</TotalTime>
  <Words>142</Words>
  <Application>Microsoft Office PowerPoint</Application>
  <PresentationFormat>Předvádění na obrazovce (4:3)</PresentationFormat>
  <Paragraphs>62</Paragraphs>
  <Slides>11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11</vt:i4>
      </vt:variant>
    </vt:vector>
  </HeadingPairs>
  <TitlesOfParts>
    <vt:vector size="12" baseType="lpstr">
      <vt:lpstr>Arkýř</vt:lpstr>
      <vt:lpstr>Prezentace aplikace PowerPoint</vt:lpstr>
      <vt:lpstr>Prezentace aplikace PowerPoint</vt:lpstr>
      <vt:lpstr>Přehled vyjmenovaných slov po B</vt:lpstr>
      <vt:lpstr>Prezentace aplikace PowerPoint</vt:lpstr>
      <vt:lpstr>Prezentace aplikace PowerPoint</vt:lpstr>
      <vt:lpstr>Prezentace aplikace PowerPoint</vt:lpstr>
      <vt:lpstr>dobytek</vt:lpstr>
      <vt:lpstr>OBYČEJ                           BYSTRÝ </vt:lpstr>
      <vt:lpstr>BYLINA</vt:lpstr>
      <vt:lpstr>Kobyla                            Býk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Vyjmenovaná slova  po B</dc:title>
  <dc:creator>Lucie Boráková</dc:creator>
  <cp:lastModifiedBy>Lucie Boráková</cp:lastModifiedBy>
  <cp:revision>25</cp:revision>
  <dcterms:created xsi:type="dcterms:W3CDTF">2011-10-24T12:12:44Z</dcterms:created>
  <dcterms:modified xsi:type="dcterms:W3CDTF">2012-01-05T07:30:34Z</dcterms:modified>
</cp:coreProperties>
</file>